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5437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875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415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7906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232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75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724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017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367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442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295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03833-7024-4AF1-8D96-BC265ED1F2E3}" type="datetimeFigureOut">
              <a:rPr lang="nb-NO" smtClean="0"/>
              <a:t>27.04.2020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3860E-AEC3-44F2-AC7B-5DC98FB17A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53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Valg – </a:t>
            </a:r>
            <a:r>
              <a:rPr lang="nb-NO" dirty="0" err="1" smtClean="0"/>
              <a:t>Bibliofilforenigen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Digitalt årsmøte 6. mai 2020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7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Arbeidsutvalg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642793" y="1597514"/>
          <a:ext cx="7858413" cy="4531335"/>
        </p:xfrm>
        <a:graphic>
          <a:graphicData uri="http://schemas.openxmlformats.org/drawingml/2006/table">
            <a:tbl>
              <a:tblPr firstRow="1" firstCol="1" bandRow="1"/>
              <a:tblGrid>
                <a:gridCol w="1964160"/>
                <a:gridCol w="1964751"/>
                <a:gridCol w="1964751"/>
                <a:gridCol w="1964751"/>
              </a:tblGrid>
              <a:tr h="783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Randi Heggland Strøm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Tyrielden Eidskog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-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Tonje Farset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Narvik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2115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Kristin Flo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Arendal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2115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Benedicte T. Ranestad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Kristiansand bibliotek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2115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Frode Pettersen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Trøndelag fylkesbib.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Vara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Tone Valand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Lyngdal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Vara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6" marR="6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14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Fagutvalg for utlån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558513"/>
          <a:ext cx="8229601" cy="4609338"/>
        </p:xfrm>
        <a:graphic>
          <a:graphicData uri="http://schemas.openxmlformats.org/drawingml/2006/table">
            <a:tbl>
              <a:tblPr firstRow="1" firstCol="1" bandRow="1"/>
              <a:tblGrid>
                <a:gridCol w="2056936"/>
                <a:gridCol w="2057555"/>
                <a:gridCol w="2057555"/>
                <a:gridCol w="2057555"/>
              </a:tblGrid>
              <a:tr h="734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Elisabeth Alnes</a:t>
                      </a:r>
                      <a:r>
                        <a:rPr lang="nb-N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Eidsvoll bibliotek</a:t>
                      </a:r>
                      <a:br>
                        <a:rPr lang="nb-N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- leder 1 år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Randi Landmark</a:t>
                      </a: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Ringerike bibliotek</a:t>
                      </a:r>
                      <a:b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Gun Odny Nornes</a:t>
                      </a: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Haugesund folkebibl.</a:t>
                      </a:r>
                      <a:b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Ragnhild M. Kløften</a:t>
                      </a: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NRK Researchsenteret</a:t>
                      </a:r>
                      <a:b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David Ø. Andersen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Tønsberg- og Færder bibliotek</a:t>
                      </a:r>
                      <a:b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Tore Morkemo</a:t>
                      </a: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 medlem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72" marR="668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5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Fagutvalg for statistikk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2548731"/>
          <a:ext cx="8229600" cy="2628900"/>
        </p:xfrm>
        <a:graphic>
          <a:graphicData uri="http://schemas.openxmlformats.org/drawingml/2006/table">
            <a:tbl>
              <a:tblPr firstRow="1" firstCol="1" bandRow="1"/>
              <a:tblGrid>
                <a:gridCol w="2057400"/>
                <a:gridCol w="2057400"/>
                <a:gridCol w="2057400"/>
                <a:gridCol w="2057400"/>
              </a:tblGrid>
              <a:tr h="697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Kjersti Slette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Porsgrunn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-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Gro B. Soydan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Asker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Irene Nørberg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Larvik bibliotek</a:t>
                      </a:r>
                      <a:r>
                        <a:rPr lang="nb-NO" sz="1500" b="1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 b="1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Roger Niva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 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885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Fagutvalg for periodika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2285841"/>
          <a:ext cx="8229600" cy="3154680"/>
        </p:xfrm>
        <a:graphic>
          <a:graphicData uri="http://schemas.openxmlformats.org/drawingml/2006/table">
            <a:tbl>
              <a:tblPr firstRow="1" firstCol="1" bandRow="1"/>
              <a:tblGrid>
                <a:gridCol w="2057400"/>
                <a:gridCol w="2057400"/>
                <a:gridCol w="2057400"/>
                <a:gridCol w="2057400"/>
              </a:tblGrid>
              <a:tr h="957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Carl-August Bodenhagen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Skien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- 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Charlotte Gulbraar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Lørenskog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Paulo Bairos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Sørum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Odd Arne Jensen og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Åshild Haga 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Faste medlemmer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78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Fagutvalg for søk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803876"/>
          <a:ext cx="8229600" cy="4118610"/>
        </p:xfrm>
        <a:graphic>
          <a:graphicData uri="http://schemas.openxmlformats.org/drawingml/2006/table">
            <a:tbl>
              <a:tblPr firstRow="1" firstCol="1" bandRow="1"/>
              <a:tblGrid>
                <a:gridCol w="2057109"/>
                <a:gridCol w="2057691"/>
                <a:gridCol w="2057109"/>
                <a:gridCol w="2057691"/>
              </a:tblGrid>
              <a:tr h="69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Stine S. Bertnes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Stormen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-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Ellen Berg Larsen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Tromsø bibliotek og byarkiv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Audhild Tjugen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Haugesund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Mildrid Liasjø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Trondheim folkebibliotek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Odd Arne Jensen 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og Roger Niva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Faste medlemmer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6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Fagutvalg for </a:t>
            </a:r>
            <a:r>
              <a:rPr lang="nb-NO" dirty="0" smtClean="0"/>
              <a:t>katalog </a:t>
            </a:r>
            <a:r>
              <a:rPr lang="nb-NO" dirty="0" smtClean="0"/>
              <a:t>og innkjøp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847691"/>
          <a:ext cx="8229600" cy="4030980"/>
        </p:xfrm>
        <a:graphic>
          <a:graphicData uri="http://schemas.openxmlformats.org/drawingml/2006/table">
            <a:tbl>
              <a:tblPr firstRow="1" firstCol="1" bandRow="1"/>
              <a:tblGrid>
                <a:gridCol w="2454799"/>
                <a:gridCol w="1896811"/>
                <a:gridCol w="1820590"/>
                <a:gridCol w="2057400"/>
              </a:tblGrid>
              <a:tr h="69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Edith I. Vevang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Bergen off.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– leder 1 år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Hilde M. Lorentzen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Vadsø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Anine B. Edvardsen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Larvik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Kristin Novang Pedersen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Moss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Øystein Evenstad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Tromsø bibliotek og byarkiv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Åshild Haga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 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93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Fagutvalg for skolebibliotek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2066766"/>
          <a:ext cx="8229600" cy="3592830"/>
        </p:xfrm>
        <a:graphic>
          <a:graphicData uri="http://schemas.openxmlformats.org/drawingml/2006/table">
            <a:tbl>
              <a:tblPr firstRow="1" firstCol="1" bandRow="1"/>
              <a:tblGrid>
                <a:gridCol w="2454799"/>
                <a:gridCol w="1896811"/>
                <a:gridCol w="1820590"/>
                <a:gridCol w="2057400"/>
              </a:tblGrid>
              <a:tr h="69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Cathrine Govenius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Olsvik skole, Bergen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Helge Risvand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Sølvberget bibliotek og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kulturhus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På valg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Nina B. Udnesseter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Skedsmoskolen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Astrid Flagstad</a:t>
                      </a: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Borgen skole, Asker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 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IPV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Ola Thori Kogstad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Bibliotek-Systemer AS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Fast 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552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Valgkomité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2811621"/>
          <a:ext cx="8229600" cy="2103120"/>
        </p:xfrm>
        <a:graphic>
          <a:graphicData uri="http://schemas.openxmlformats.org/drawingml/2006/table">
            <a:tbl>
              <a:tblPr firstRow="1" firstCol="1" bandRow="1"/>
              <a:tblGrid>
                <a:gridCol w="2057400"/>
                <a:gridCol w="2057400"/>
                <a:gridCol w="2057400"/>
                <a:gridCol w="2057400"/>
              </a:tblGrid>
              <a:tr h="697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Sissel Hughes</a:t>
                      </a: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Stormen bibliotek</a:t>
                      </a:r>
                      <a:b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 - leder 1 år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Gjenvalg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Bjørn Rune Kristmoen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Hamar 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Medlem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Anne Haugen Pihl</a:t>
                      </a:r>
                      <a:br>
                        <a:rPr lang="nb-NO" sz="1500" b="1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Vestland fylkesbibliotek</a:t>
                      </a:r>
                      <a:b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Vara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>
                          <a:effectLst/>
                          <a:latin typeface="Calibri"/>
                          <a:ea typeface="Calibri"/>
                          <a:cs typeface="Times New Roman"/>
                        </a:rPr>
                        <a:t>Ny</a:t>
                      </a:r>
                      <a:endParaRPr lang="nb-N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2020-2021</a:t>
                      </a:r>
                      <a:endParaRPr lang="nb-N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85" marR="63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627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280</Words>
  <Application>Microsoft Office PowerPoint</Application>
  <PresentationFormat>Skjermfremvisning (4:3)</PresentationFormat>
  <Paragraphs>170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Office-tema</vt:lpstr>
      <vt:lpstr>Valg – Bibliofilforenigen</vt:lpstr>
      <vt:lpstr>Arbeidsutvalg</vt:lpstr>
      <vt:lpstr>Fagutvalg for utlån</vt:lpstr>
      <vt:lpstr>Fagutvalg for statistikk</vt:lpstr>
      <vt:lpstr>Fagutvalg for periodika</vt:lpstr>
      <vt:lpstr>Fagutvalg for søk</vt:lpstr>
      <vt:lpstr>Fagutvalg for katalog og innkjøp</vt:lpstr>
      <vt:lpstr>Fagutvalg for skolebibliotek</vt:lpstr>
      <vt:lpstr>Valgkomité</vt:lpstr>
    </vt:vector>
  </TitlesOfParts>
  <Company>Bodø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Valg – Bibliofilforenigen</dc:title>
  <dc:creator>Sissel Hughes</dc:creator>
  <cp:lastModifiedBy>Sissel Hughes</cp:lastModifiedBy>
  <cp:revision>2</cp:revision>
  <dcterms:created xsi:type="dcterms:W3CDTF">2020-04-27T10:39:34Z</dcterms:created>
  <dcterms:modified xsi:type="dcterms:W3CDTF">2020-04-27T10:54:27Z</dcterms:modified>
</cp:coreProperties>
</file>