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5B96E-C076-424B-9F9E-D2AC5E9E7B15}" type="datetimeFigureOut">
              <a:rPr lang="nb-NO" smtClean="0"/>
              <a:t>08.05.2019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5D0D9-5AA0-4018-973A-E768AE1A92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8645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5D0D9-5AA0-4018-973A-E768AE1A9228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3520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BA79-8EC9-4F33-99CD-CA84748E4992}" type="datetimeFigureOut">
              <a:rPr lang="nb-NO" smtClean="0"/>
              <a:t>08.05.2019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5E00-AC96-4CD3-8FBA-1A45FAFCED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641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BA79-8EC9-4F33-99CD-CA84748E4992}" type="datetimeFigureOut">
              <a:rPr lang="nb-NO" smtClean="0"/>
              <a:t>08.05.2019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5E00-AC96-4CD3-8FBA-1A45FAFCED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780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BA79-8EC9-4F33-99CD-CA84748E4992}" type="datetimeFigureOut">
              <a:rPr lang="nb-NO" smtClean="0"/>
              <a:t>08.05.2019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5E00-AC96-4CD3-8FBA-1A45FAFCED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7715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BA79-8EC9-4F33-99CD-CA84748E4992}" type="datetimeFigureOut">
              <a:rPr lang="nb-NO" smtClean="0"/>
              <a:t>08.05.2019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5E00-AC96-4CD3-8FBA-1A45FAFCED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667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BA79-8EC9-4F33-99CD-CA84748E4992}" type="datetimeFigureOut">
              <a:rPr lang="nb-NO" smtClean="0"/>
              <a:t>08.05.2019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5E00-AC96-4CD3-8FBA-1A45FAFCED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283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BA79-8EC9-4F33-99CD-CA84748E4992}" type="datetimeFigureOut">
              <a:rPr lang="nb-NO" smtClean="0"/>
              <a:t>08.05.2019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5E00-AC96-4CD3-8FBA-1A45FAFCED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405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BA79-8EC9-4F33-99CD-CA84748E4992}" type="datetimeFigureOut">
              <a:rPr lang="nb-NO" smtClean="0"/>
              <a:t>08.05.2019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5E00-AC96-4CD3-8FBA-1A45FAFCED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65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BA79-8EC9-4F33-99CD-CA84748E4992}" type="datetimeFigureOut">
              <a:rPr lang="nb-NO" smtClean="0"/>
              <a:t>08.05.2019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5E00-AC96-4CD3-8FBA-1A45FAFCED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687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BA79-8EC9-4F33-99CD-CA84748E4992}" type="datetimeFigureOut">
              <a:rPr lang="nb-NO" smtClean="0"/>
              <a:t>08.05.2019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5E00-AC96-4CD3-8FBA-1A45FAFCED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726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BA79-8EC9-4F33-99CD-CA84748E4992}" type="datetimeFigureOut">
              <a:rPr lang="nb-NO" smtClean="0"/>
              <a:t>08.05.2019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5E00-AC96-4CD3-8FBA-1A45FAFCED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505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BA79-8EC9-4F33-99CD-CA84748E4992}" type="datetimeFigureOut">
              <a:rPr lang="nb-NO" smtClean="0"/>
              <a:t>08.05.2019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5E00-AC96-4CD3-8FBA-1A45FAFCED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197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3BA79-8EC9-4F33-99CD-CA84748E4992}" type="datetimeFigureOut">
              <a:rPr lang="nb-NO" smtClean="0"/>
              <a:t>08.05.2019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F5E00-AC96-4CD3-8FBA-1A45FAFCED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539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/>
          </a:bodyPr>
          <a:lstStyle/>
          <a:p>
            <a:r>
              <a:rPr lang="nb-NO" sz="5400" b="1" dirty="0"/>
              <a:t>Valg - Bibliofilforeningen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98984"/>
          </a:xfrm>
        </p:spPr>
        <p:txBody>
          <a:bodyPr/>
          <a:lstStyle/>
          <a:p>
            <a:r>
              <a:rPr lang="nb-NO" dirty="0">
                <a:solidFill>
                  <a:schemeClr val="tx1"/>
                </a:solidFill>
              </a:rPr>
              <a:t>Brukermøte Bibliofil, </a:t>
            </a:r>
            <a:br>
              <a:rPr lang="nb-NO" dirty="0">
                <a:solidFill>
                  <a:schemeClr val="tx1"/>
                </a:solidFill>
              </a:rPr>
            </a:br>
            <a:r>
              <a:rPr lang="nb-NO" dirty="0">
                <a:solidFill>
                  <a:schemeClr val="tx1"/>
                </a:solidFill>
              </a:rPr>
              <a:t>Stavanger, 8. mai 2019 </a:t>
            </a:r>
          </a:p>
        </p:txBody>
      </p:sp>
    </p:spTree>
    <p:extLst>
      <p:ext uri="{BB962C8B-B14F-4D97-AF65-F5344CB8AC3E}">
        <p14:creationId xmlns:p14="http://schemas.microsoft.com/office/powerpoint/2010/main" val="1887964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Arbeidsutvalget</a:t>
            </a:r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088591"/>
              </p:ext>
            </p:extLst>
          </p:nvPr>
        </p:nvGraphicFramePr>
        <p:xfrm>
          <a:off x="457200" y="1858740"/>
          <a:ext cx="8229599" cy="4022090"/>
        </p:xfrm>
        <a:graphic>
          <a:graphicData uri="http://schemas.openxmlformats.org/drawingml/2006/table">
            <a:tbl>
              <a:tblPr firstRow="1" firstCol="1" bandRow="1"/>
              <a:tblGrid>
                <a:gridCol w="2852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6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6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4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AU konstituerer leder selv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Leder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Anne Klovning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Stavanger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8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Tonje </a:t>
                      </a:r>
                      <a:r>
                        <a:rPr lang="nb-NO" sz="15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Farset</a:t>
                      </a:r>
                      <a:b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Narvik bibliotek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NY 2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Magnus </a:t>
                      </a:r>
                      <a:r>
                        <a:rPr lang="nb-NO" sz="15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Andrè</a:t>
                      </a:r>
                      <a:r>
                        <a:rPr lang="nb-NO" sz="15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Wandås</a:t>
                      </a:r>
                      <a:br>
                        <a:rPr lang="nb-NO" sz="15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Ullensaker bibliotek</a:t>
                      </a:r>
                      <a:endParaRPr lang="nb-NO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år</a:t>
                      </a: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6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2115"/>
                        </a:spcAft>
                      </a:pPr>
                      <a:r>
                        <a:rPr lang="nb-NO" sz="15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Randi Heggland Strøm</a:t>
                      </a:r>
                      <a:br>
                        <a:rPr lang="nb-NO" sz="15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Tyrielden Eidskog bibliotek</a:t>
                      </a:r>
                      <a:endParaRPr lang="nb-NO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NY 2 år</a:t>
                      </a: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2115"/>
                        </a:spcAft>
                      </a:pP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2115"/>
                        </a:spcAft>
                      </a:pPr>
                      <a:r>
                        <a:rPr lang="nb-NO" sz="15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Frode Pettersen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vara 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Heidi Gleden</a:t>
                      </a:r>
                      <a:b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Kongsberg bibliotek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Vara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251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Fagutvalg for utlån</a:t>
            </a:r>
          </a:p>
        </p:txBody>
      </p:sp>
      <p:graphicFrame>
        <p:nvGraphicFramePr>
          <p:cNvPr id="3" name="Tabell 2"/>
          <p:cNvGraphicFramePr>
            <a:graphicFrameLocks noGrp="1"/>
          </p:cNvGraphicFramePr>
          <p:nvPr/>
        </p:nvGraphicFramePr>
        <p:xfrm>
          <a:off x="457200" y="1760061"/>
          <a:ext cx="8229600" cy="4206240"/>
        </p:xfrm>
        <a:graphic>
          <a:graphicData uri="http://schemas.openxmlformats.org/drawingml/2006/table">
            <a:tbl>
              <a:tblPr firstRow="1" firstCol="1" bandRow="1"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Elisabeth Alnes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Eidsvoll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Leder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2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Randi Landmark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Ringerike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Gun Odny Nornes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Haugesund folkebibl.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2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Ragnhild M. Kløften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NRK Researchsenteret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2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Stine Bye Aarnes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Bærum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Drifa Gudmundsdottir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Fylkesbib. i Akershus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Adnan Agic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Kristiansand folkebibl.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Tore Morkemo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Bibliotek-Systemer AS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Fast 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5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Fagutvalg for statistikk</a:t>
            </a:r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361830"/>
              </p:ext>
            </p:extLst>
          </p:nvPr>
        </p:nvGraphicFramePr>
        <p:xfrm>
          <a:off x="467544" y="1700808"/>
          <a:ext cx="8229600" cy="1649348"/>
        </p:xfrm>
        <a:graphic>
          <a:graphicData uri="http://schemas.openxmlformats.org/drawingml/2006/table">
            <a:tbl>
              <a:tblPr firstRow="1" firstCol="1" bandRow="1"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9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Kjersti Slette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Porsgrunn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Leder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Gro B. Soydan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Asker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2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Anne-Trine Skjulhaug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Fredrikstad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53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Fagutvalg for periodika</a:t>
            </a:r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38757"/>
              </p:ext>
            </p:extLst>
          </p:nvPr>
        </p:nvGraphicFramePr>
        <p:xfrm>
          <a:off x="395536" y="1988840"/>
          <a:ext cx="8229600" cy="2628900"/>
        </p:xfrm>
        <a:graphic>
          <a:graphicData uri="http://schemas.openxmlformats.org/drawingml/2006/table">
            <a:tbl>
              <a:tblPr firstRow="1" firstCol="1" bandRow="1"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Carl-August Bodenhagen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Skien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Leder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2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Charlotte Gulbraar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Lørenskog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2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Paulo Bairos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Sørum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2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Odd Arne Jensen og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Åshild Haga 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Bibliotek-Systemer AS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Faste medlemmer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075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Fagutvalg for søk</a:t>
            </a:r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698528"/>
              </p:ext>
            </p:extLst>
          </p:nvPr>
        </p:nvGraphicFramePr>
        <p:xfrm>
          <a:off x="395536" y="1844824"/>
          <a:ext cx="8229599" cy="2891790"/>
        </p:xfrm>
        <a:graphic>
          <a:graphicData uri="http://schemas.openxmlformats.org/drawingml/2006/table">
            <a:tbl>
              <a:tblPr firstRow="1" firstCol="1" bandRow="1"/>
              <a:tblGrid>
                <a:gridCol w="2454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Stine S. Bertnes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Stormen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Leder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2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Ellen Berg Larsen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Tromsø bibliotek og byarkiv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Ny 2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Sigrid Seim Halse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Nordland fylkesbibliotek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Mildrid Liasjø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Trondheim folkebibliotek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0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Odd Arne Jensen 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og Roger Niva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Bibliotek-Systemer AS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Faste medlemmer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69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Fagutvalg for katalog og innkjøp</a:t>
            </a:r>
          </a:p>
        </p:txBody>
      </p:sp>
      <p:graphicFrame>
        <p:nvGraphicFramePr>
          <p:cNvPr id="3" name="Tabell 2"/>
          <p:cNvGraphicFramePr>
            <a:graphicFrameLocks noGrp="1"/>
          </p:cNvGraphicFramePr>
          <p:nvPr/>
        </p:nvGraphicFramePr>
        <p:xfrm>
          <a:off x="457200" y="2285841"/>
          <a:ext cx="8229600" cy="3154680"/>
        </p:xfrm>
        <a:graphic>
          <a:graphicData uri="http://schemas.openxmlformats.org/drawingml/2006/table">
            <a:tbl>
              <a:tblPr firstRow="1" firstCol="1" bandRow="1"/>
              <a:tblGrid>
                <a:gridCol w="2454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0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Edith I. Vevang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Bergen off.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Leder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2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Hilde M. Lorentzen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Vadsø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Anine B. Edvardsen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Larvik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Kristin Novang Pedersen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Moss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Øystein Evenstad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Tromsø bibliotek og byarkiv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Ny 2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Åshild Haga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Bibliotek-Systemer AS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Fast 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011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Fagutvalg for skolebibliotek</a:t>
            </a:r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322127"/>
              </p:ext>
            </p:extLst>
          </p:nvPr>
        </p:nvGraphicFramePr>
        <p:xfrm>
          <a:off x="467544" y="2132856"/>
          <a:ext cx="8229599" cy="2628900"/>
        </p:xfrm>
        <a:graphic>
          <a:graphicData uri="http://schemas.openxmlformats.org/drawingml/2006/table">
            <a:tbl>
              <a:tblPr firstRow="1" firstCol="1" bandRow="1"/>
              <a:tblGrid>
                <a:gridCol w="2454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Cathrine Govenius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Olsvik skole, Bergen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Leder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2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Bara Bjørgvinsdottir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Rådalslien skole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Nina B. Udnesseter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Skedsmoskolen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Astrid Flagstad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Borgen skole, Asker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2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Ola Thori Kogstad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Bibliotek-Systemer AS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Fast 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9199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Valgkomité</a:t>
            </a:r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941626"/>
              </p:ext>
            </p:extLst>
          </p:nvPr>
        </p:nvGraphicFramePr>
        <p:xfrm>
          <a:off x="467544" y="1916832"/>
          <a:ext cx="8229600" cy="1718523"/>
        </p:xfrm>
        <a:graphic>
          <a:graphicData uri="http://schemas.openxmlformats.org/drawingml/2006/table">
            <a:tbl>
              <a:tblPr firstRow="1" firstCol="1" bandRow="1"/>
              <a:tblGrid>
                <a:gridCol w="2454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0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Sissel Hughes</a:t>
                      </a:r>
                      <a:b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Stormen bibliotek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Leder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Ola Eiksund</a:t>
                      </a:r>
                      <a:b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Arendal bibliotek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Stine </a:t>
                      </a:r>
                      <a:r>
                        <a:rPr lang="nb-NO" sz="15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Fjeldsøe</a:t>
                      </a:r>
                      <a:b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Tromsø bibliotek og </a:t>
                      </a:r>
                      <a:r>
                        <a:rPr lang="nb-NO" sz="15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byarkiv</a:t>
                      </a:r>
                      <a:b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Vara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400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308</Words>
  <Application>Microsoft Office PowerPoint</Application>
  <PresentationFormat>Skjermfremvisning (4:3)</PresentationFormat>
  <Paragraphs>176</Paragraphs>
  <Slides>9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Office-tema</vt:lpstr>
      <vt:lpstr>Valg - Bibliofilforeningen</vt:lpstr>
      <vt:lpstr>Arbeidsutvalget</vt:lpstr>
      <vt:lpstr>Fagutvalg for utlån</vt:lpstr>
      <vt:lpstr>Fagutvalg for statistikk</vt:lpstr>
      <vt:lpstr>Fagutvalg for periodika</vt:lpstr>
      <vt:lpstr>Fagutvalg for søk</vt:lpstr>
      <vt:lpstr>Fagutvalg for katalog og innkjøp</vt:lpstr>
      <vt:lpstr>Fagutvalg for skolebibliotek</vt:lpstr>
      <vt:lpstr>Valgkomité</vt:lpstr>
    </vt:vector>
  </TitlesOfParts>
  <Company>Bodø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Sissel Hughes</dc:creator>
  <cp:lastModifiedBy>Anne Klovning</cp:lastModifiedBy>
  <cp:revision>6</cp:revision>
  <dcterms:created xsi:type="dcterms:W3CDTF">2019-05-03T11:54:41Z</dcterms:created>
  <dcterms:modified xsi:type="dcterms:W3CDTF">2019-05-08T06:29:06Z</dcterms:modified>
</cp:coreProperties>
</file>