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b="0" i="0" lang="en-US" sz="1800" u="none" cap="none" strike="noStrike"/>
              <a:t>Årets valgkomite har bestått av:</a:t>
            </a:r>
            <a:br>
              <a:rPr b="0" i="0" lang="en-US" sz="1800" u="none" cap="none" strike="noStrike"/>
            </a:br>
            <a:r>
              <a:rPr lang="en-US"/>
              <a:t>Stine Ballovarre </a:t>
            </a:r>
            <a:r>
              <a:rPr b="0" i="0" lang="en-US" sz="1800" u="none" cap="none" strike="noStrike"/>
              <a:t>(leder), Alta bibliotek og </a:t>
            </a:r>
            <a:r>
              <a:rPr lang="en-US"/>
              <a:t>Cecilie Weinholdt</a:t>
            </a:r>
            <a:r>
              <a:rPr b="0" i="0" lang="en-US" sz="1800" u="none" cap="none" strike="noStrike"/>
              <a:t>, </a:t>
            </a:r>
            <a:r>
              <a:rPr lang="en-US"/>
              <a:t>Akershus fylkes</a:t>
            </a:r>
            <a:r>
              <a:rPr b="0" i="0" lang="en-US" sz="1800" u="none" cap="none" strike="noStrike"/>
              <a:t>bibliotek og Stine </a:t>
            </a:r>
            <a:r>
              <a:rPr lang="en-US"/>
              <a:t>Fjeldsøe</a:t>
            </a:r>
            <a:r>
              <a:rPr b="0" i="0" lang="en-US" sz="1800" u="none" cap="none" strike="noStrike"/>
              <a:t>, </a:t>
            </a:r>
            <a:r>
              <a:rPr lang="en-US"/>
              <a:t>Tromsø bibliotek &amp; byarkiv </a:t>
            </a:r>
            <a:r>
              <a:rPr b="0" i="0" lang="en-US" sz="1800" u="none" cap="none" strike="noStrike"/>
              <a:t>(arbeidende vara)</a:t>
            </a:r>
            <a:r>
              <a:rPr lang="en-US"/>
              <a:t>. </a:t>
            </a:r>
            <a:r>
              <a:rPr b="0" i="0" lang="en-US" sz="1800" u="none" cap="none" strike="noStrike"/>
              <a:t>Takk til alle som sier ja til et verv! Og husk at det er mulig å foreslå seg selv inn i verv man har lyst på.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b="0" i="0" lang="en-US" sz="1800" u="none" cap="none" strike="noStrike"/>
              <a:t>Først av alt: Er det noen som ønsker skriftlig valg? Hvis ikke velges det ved akklamasjon.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b="0" i="0" lang="en-US" sz="1800" u="none" cap="none" strike="noStrike"/>
              <a:t>Jeg vil ta for meg ett og ett utvalg. Leser først opp valgkomiteens forslag. Deretter er det mulig å komme med benkeforslag.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b="0" i="0" lang="en-US" sz="1800" u="none" cap="none" strike="noStrike"/>
              <a:t>Ledere velges for ett år, medlemmer for 2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HER ER VALGKOMITEENS FORSLAG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Fortsetter ikke: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Bjørn Rune Kristmoen, var leder i AU, men her det blitt et skifte underveis, og derfor har Ingrid Østlyngen tatt på seg ansvaret i mellomtiden, takk til Ingrid.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Ingeborg Westermann Hansen går ut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Det kommer flere nye inn.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95" name="Google Shape;9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HER ER VALGKOMITEENS FORSLAG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GÅR UT: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Mildrid Liasjø fra Trondheim bibliotek og Bjørn Risjord fra Arendal</a:t>
            </a:r>
            <a:endParaRPr/>
          </a:p>
        </p:txBody>
      </p:sp>
      <p:sp>
        <p:nvSpPr>
          <p:cNvPr id="104" name="Google Shape;104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HER ER VALGKOMITEENS FORSLAG</a:t>
            </a:r>
            <a:endParaRPr b="0" i="0" sz="1800" u="none" cap="none" strike="noStrike"/>
          </a:p>
        </p:txBody>
      </p:sp>
      <p:sp>
        <p:nvSpPr>
          <p:cNvPr id="110" name="Google Shape;11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2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HER ER VALGKOMITEENS FORSLAG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Går ut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Trude Bendiksen / Fjell Folkeboksamling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/>
              <a:t>Bente Dahl / Drammensbibl.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16" name="Google Shape;116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4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HER ER VALGKOMITEENS FORSLAG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Går ut: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solidFill>
                  <a:schemeClr val="dk1"/>
                </a:solidFill>
              </a:rPr>
              <a:t>Charlotte Ringdal/ Tønsberg bibliotek, tidligere leder</a:t>
            </a:r>
            <a:endParaRPr/>
          </a:p>
        </p:txBody>
      </p:sp>
      <p:sp>
        <p:nvSpPr>
          <p:cNvPr id="122" name="Google Shape;122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6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HER ER VALGKOMITEENS FORSLAG</a:t>
            </a:r>
            <a:endParaRPr b="0" i="0" sz="1800" u="none" cap="none" strike="noStrike"/>
          </a:p>
        </p:txBody>
      </p:sp>
      <p:sp>
        <p:nvSpPr>
          <p:cNvPr id="128" name="Google Shape;128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HER ER VALGKOMITEENS FORSLAG</a:t>
            </a:r>
            <a:endParaRPr b="0" i="0" sz="1800" u="none" cap="none" strike="noStrike"/>
          </a:p>
        </p:txBody>
      </p:sp>
      <p:sp>
        <p:nvSpPr>
          <p:cNvPr id="134" name="Google Shape;134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HER ER VALGKOMITEENS FORSLAG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/>
              <a:t>Går ut: Cecilie Weinholdt….</a:t>
            </a:r>
            <a:endParaRPr b="0" i="0" sz="1800" u="none" cap="none" strike="noStrike"/>
          </a:p>
        </p:txBody>
      </p:sp>
      <p:sp>
        <p:nvSpPr>
          <p:cNvPr id="141" name="Google Shape;141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tellysbil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eloverskrift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tel og innhold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oddrett tittel og teks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Loddrett teks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lde med tekst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nnhold med tekst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omt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are tittel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ammenligning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o innholdsdeler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bakgrunn_parametere" id="91" name="Google Shape;9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511" y="12700"/>
            <a:ext cx="9144000" cy="6800849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/>
          <p:nvPr/>
        </p:nvSpPr>
        <p:spPr>
          <a:xfrm>
            <a:off x="971550" y="620712"/>
            <a:ext cx="7056437" cy="4027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VALG, Bibliofilforeningen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Brukermøte Bibliofil </a:t>
            </a:r>
            <a:b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n-US" sz="3600">
                <a:solidFill>
                  <a:schemeClr val="dk1"/>
                </a:solidFill>
              </a:rPr>
              <a:t>Lillestrøm</a:t>
            </a: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mai 201</a:t>
            </a:r>
            <a:r>
              <a:rPr b="1" lang="en-US" sz="3600">
                <a:solidFill>
                  <a:schemeClr val="dk1"/>
                </a:solidFill>
              </a:rPr>
              <a:t>7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/>
        </p:nvSpPr>
        <p:spPr>
          <a:xfrm>
            <a:off x="755650" y="567475"/>
            <a:ext cx="74169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Arbeidsutvalget</a:t>
            </a:r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719950" y="1403725"/>
            <a:ext cx="7488300" cy="51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Elisabeth Jæger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</a:t>
            </a:r>
            <a:r>
              <a:rPr lang="en-US" sz="1800">
                <a:solidFill>
                  <a:schemeClr val="dk1"/>
                </a:solidFill>
              </a:rPr>
              <a:t>merfest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bibliotek		leder (</a:t>
            </a:r>
            <a:r>
              <a:rPr lang="en-US" sz="1800">
                <a:solidFill>
                  <a:schemeClr val="dk1"/>
                </a:solidFill>
              </a:rPr>
              <a:t>1år)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1800">
                <a:solidFill>
                  <a:schemeClr val="dk1"/>
                </a:solidFill>
              </a:rPr>
              <a:t>	NY 	1 år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	(201</a:t>
            </a:r>
            <a:r>
              <a:rPr lang="en-US" sz="1800">
                <a:solidFill>
                  <a:schemeClr val="dk1"/>
                </a:solidFill>
              </a:rPr>
              <a:t>7-2018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Heidi Gleden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Kongsberg bibliotek		medlem		</a:t>
            </a:r>
            <a:r>
              <a:rPr lang="en-US" sz="1800">
                <a:solidFill>
                  <a:schemeClr val="dk1"/>
                </a:solidFill>
              </a:rPr>
              <a:t>gjenvalg 1 år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-201</a:t>
            </a:r>
            <a:r>
              <a:rPr lang="en-US" sz="1800">
                <a:solidFill>
                  <a:schemeClr val="dk1"/>
                </a:solidFill>
              </a:rPr>
              <a:t>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br>
              <a:rPr lang="en-US" sz="1800"/>
            </a:b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Ingrid Østlyngen			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medlem 		</a:t>
            </a:r>
            <a:r>
              <a:rPr lang="en-US" sz="1800">
                <a:solidFill>
                  <a:schemeClr val="dk1"/>
                </a:solidFill>
              </a:rPr>
              <a:t>IPV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(2016-2017)</a:t>
            </a:r>
            <a:b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Lørenskog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bibliotek</a:t>
            </a:r>
            <a:br>
              <a:rPr lang="en-US"/>
            </a:br>
            <a:br>
              <a:rPr lang="en-US"/>
            </a:br>
            <a:r>
              <a:rPr lang="en-US" sz="1800">
                <a:solidFill>
                  <a:schemeClr val="dk1"/>
                </a:solidFill>
              </a:rPr>
              <a:t>Liv Randi Foss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Ålesund bibliotek			medlem		NY 2 år			(2017-2018)										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Veslemøy Grinde		</a:t>
            </a:r>
            <a:br>
              <a:rPr lang="en-US" sz="1800">
                <a:solidFill>
                  <a:schemeClr val="dk1"/>
                </a:solidFill>
              </a:rPr>
            </a:br>
            <a:r>
              <a:rPr lang="en-US" sz="1800">
                <a:solidFill>
                  <a:schemeClr val="dk1"/>
                </a:solidFill>
              </a:rPr>
              <a:t>Sandefjord bibliotek		vara			IPV				(2017-2018)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Magnus André Wandås</a:t>
            </a:r>
            <a:br>
              <a:rPr lang="en-US" sz="1800">
                <a:solidFill>
                  <a:schemeClr val="dk1"/>
                </a:solidFill>
              </a:rPr>
            </a:br>
            <a:r>
              <a:rPr lang="en-US" sz="1800">
                <a:solidFill>
                  <a:schemeClr val="dk1"/>
                </a:solidFill>
              </a:rPr>
              <a:t>Ullensaker bibliotek		vara			NY 2 år	       		(2017-2018)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2457450" y="3109911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2457450" y="32480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1772675" y="358398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/>
        </p:nvSpPr>
        <p:spPr>
          <a:xfrm>
            <a:off x="755725" y="231912"/>
            <a:ext cx="7416900" cy="7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Fagutvalg for utlån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684325" y="1187200"/>
            <a:ext cx="7488300" cy="52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Gun Odny Nornes </a:t>
            </a:r>
            <a:br>
              <a:rPr lang="en-US" sz="1800">
                <a:solidFill>
                  <a:schemeClr val="dk1"/>
                </a:solidFill>
              </a:rPr>
            </a:br>
            <a:r>
              <a:rPr lang="en-US" sz="1800">
                <a:solidFill>
                  <a:schemeClr val="dk1"/>
                </a:solidFill>
              </a:rPr>
              <a:t>Haugesund folkebibliotek 	leder		NY 1 år 			(2016-2017)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Randi Landmark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Ringerike bibliotek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medlem  	</a:t>
            </a:r>
            <a:r>
              <a:rPr lang="en-US" sz="1800">
                <a:solidFill>
                  <a:schemeClr val="dk1"/>
                </a:solidFill>
              </a:rPr>
              <a:t>NY 2 år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–201</a:t>
            </a:r>
            <a:r>
              <a:rPr lang="en-US" sz="1800">
                <a:solidFill>
                  <a:schemeClr val="dk1"/>
                </a:solidFill>
              </a:rPr>
              <a:t>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Elisabeth Alnes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Hurdal bibliotek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medlem  	</a:t>
            </a:r>
            <a:r>
              <a:rPr lang="en-US" sz="1800">
                <a:solidFill>
                  <a:schemeClr val="dk1"/>
                </a:solidFill>
              </a:rPr>
              <a:t>NY 2 år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sz="1800">
                <a:solidFill>
                  <a:schemeClr val="dk1"/>
                </a:solidFill>
              </a:rPr>
              <a:t>    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- 201</a:t>
            </a:r>
            <a:r>
              <a:rPr lang="en-US" sz="1800">
                <a:solidFill>
                  <a:schemeClr val="dk1"/>
                </a:solidFill>
              </a:rPr>
              <a:t>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br>
              <a:rPr lang="en-US" sz="1800">
                <a:solidFill>
                  <a:schemeClr val="dk1"/>
                </a:solidFill>
              </a:rPr>
            </a:br>
            <a:r>
              <a:rPr lang="en-US" sz="1800">
                <a:solidFill>
                  <a:schemeClr val="dk1"/>
                </a:solidFill>
              </a:rPr>
              <a:t>Ragnhild Merete Kløften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NRK Researchsenteret 	medlem		NY 2 år			(2017-2018)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Stine Bye Aarnes </a:t>
            </a:r>
            <a:br>
              <a:rPr lang="en-US" sz="1800">
                <a:solidFill>
                  <a:schemeClr val="dk1"/>
                </a:solidFill>
              </a:rPr>
            </a:br>
            <a:r>
              <a:rPr lang="en-US" sz="1800">
                <a:solidFill>
                  <a:schemeClr val="dk1"/>
                </a:solidFill>
              </a:rPr>
              <a:t>Bærum bibliotek			medlem		IPV			 	(2016-2017)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	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Tore Morkemo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		fast medlem fra Bibliotek-Systemer As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/>
        </p:nvSpPr>
        <p:spPr>
          <a:xfrm>
            <a:off x="755650" y="404812"/>
            <a:ext cx="7416800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Fagutvalg for statistikk</a:t>
            </a:r>
            <a:endParaRPr/>
          </a:p>
        </p:txBody>
      </p:sp>
      <p:sp>
        <p:nvSpPr>
          <p:cNvPr id="113" name="Google Shape;113;p16"/>
          <p:cNvSpPr txBox="1"/>
          <p:nvPr/>
        </p:nvSpPr>
        <p:spPr>
          <a:xfrm>
            <a:off x="755650" y="1484312"/>
            <a:ext cx="7488236" cy="272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Kjersti Slette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Porsgrunn bibliotek		leder 		gjenvalg 1 år 		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Gro B. Soydan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Asker bibliotek			medlem		</a:t>
            </a:r>
            <a:r>
              <a:rPr lang="en-US" sz="1800">
                <a:solidFill>
                  <a:schemeClr val="dk1"/>
                </a:solidFill>
              </a:rPr>
              <a:t>gjenvalg 2 år	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- 201</a:t>
            </a:r>
            <a:r>
              <a:rPr lang="en-US" sz="1800">
                <a:solidFill>
                  <a:schemeClr val="dk1"/>
                </a:solidFill>
              </a:rPr>
              <a:t>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Anne-Trine Skjulhaug </a:t>
            </a:r>
            <a:br>
              <a:rPr lang="en-US" sz="1800">
                <a:solidFill>
                  <a:schemeClr val="dk1"/>
                </a:solidFill>
              </a:rPr>
            </a:br>
            <a:r>
              <a:rPr lang="en-US" sz="1800">
                <a:solidFill>
                  <a:schemeClr val="dk1"/>
                </a:solidFill>
              </a:rPr>
              <a:t>Fredrikstad bibliotek		medlem		IPV				(2016-2017)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Roger Niva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	fast medlem fra Bibliotek-Systemer As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/>
        </p:nvSpPr>
        <p:spPr>
          <a:xfrm>
            <a:off x="755650" y="404812"/>
            <a:ext cx="7416800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Fagutvalg for periodika</a:t>
            </a:r>
            <a:endParaRPr/>
          </a:p>
        </p:txBody>
      </p:sp>
      <p:sp>
        <p:nvSpPr>
          <p:cNvPr id="119" name="Google Shape;119;p17"/>
          <p:cNvSpPr txBox="1"/>
          <p:nvPr/>
        </p:nvSpPr>
        <p:spPr>
          <a:xfrm>
            <a:off x="755650" y="1484312"/>
            <a:ext cx="7488236" cy="3116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Carl-August Bodenhagen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Skien bibliotek			leder		gjenvalg 1 år		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Charlotte Gulbraar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>
                <a:solidFill>
                  <a:schemeClr val="dk1"/>
                </a:solidFill>
              </a:rPr>
              <a:t>Lørenskog bibliotek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medlem		</a:t>
            </a:r>
            <a:r>
              <a:rPr lang="en-US" sz="1800">
                <a:solidFill>
                  <a:schemeClr val="dk1"/>
                </a:solidFill>
              </a:rPr>
              <a:t>NY 2 år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(201</a:t>
            </a:r>
            <a:r>
              <a:rPr lang="en-US" sz="1800">
                <a:solidFill>
                  <a:schemeClr val="dk1"/>
                </a:solidFill>
              </a:rPr>
              <a:t>7- 2018)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Paulo Bairos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>
                <a:solidFill>
                  <a:schemeClr val="dk1"/>
                </a:solidFill>
              </a:rPr>
              <a:t>Særum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bibliotek			medlem		</a:t>
            </a:r>
            <a:r>
              <a:rPr lang="en-US" sz="1800">
                <a:solidFill>
                  <a:schemeClr val="dk1"/>
                </a:solidFill>
              </a:rPr>
              <a:t>NY 2 år	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2018)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Odd Arne Jensen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og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Åshild Haga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faste medlemmer fra Bibliotek-Systemer As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8"/>
          <p:cNvSpPr txBox="1"/>
          <p:nvPr/>
        </p:nvSpPr>
        <p:spPr>
          <a:xfrm>
            <a:off x="755650" y="404812"/>
            <a:ext cx="7416800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Fagutvalg for søk</a:t>
            </a:r>
            <a:endParaRPr/>
          </a:p>
        </p:txBody>
      </p:sp>
      <p:sp>
        <p:nvSpPr>
          <p:cNvPr id="125" name="Google Shape;125;p18"/>
          <p:cNvSpPr txBox="1"/>
          <p:nvPr/>
        </p:nvSpPr>
        <p:spPr>
          <a:xfrm>
            <a:off x="647700" y="1566675"/>
            <a:ext cx="7848600" cy="43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Stine Steinsvik Bertnes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>
                <a:solidFill>
                  <a:schemeClr val="dk1"/>
                </a:solidFill>
              </a:rPr>
              <a:t>Stormen Bibliotek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		</a:t>
            </a:r>
            <a:r>
              <a:rPr lang="en-US" sz="1800">
                <a:solidFill>
                  <a:schemeClr val="dk1"/>
                </a:solidFill>
              </a:rPr>
              <a:t>leder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	 	NY	1 år		 	</a:t>
            </a:r>
            <a:r>
              <a:rPr lang="en-US" sz="1800">
                <a:solidFill>
                  <a:schemeClr val="dk1"/>
                </a:solidFill>
              </a:rPr>
              <a:t>   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Sigrid Viken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Hammerfest bibliotek			medlem		</a:t>
            </a:r>
            <a:r>
              <a:rPr lang="en-US" sz="1800">
                <a:solidFill>
                  <a:schemeClr val="dk1"/>
                </a:solidFill>
              </a:rPr>
              <a:t>gjenvalg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2 år	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201</a:t>
            </a:r>
            <a:r>
              <a:rPr lang="en-US" sz="1800">
                <a:solidFill>
                  <a:schemeClr val="dk1"/>
                </a:solidFill>
              </a:rPr>
              <a:t>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Birger Brynhildsen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Øvre Eiker bibliotek			</a:t>
            </a:r>
            <a:r>
              <a:rPr lang="en-US" sz="1800">
                <a:solidFill>
                  <a:schemeClr val="dk1"/>
                </a:solidFill>
              </a:rPr>
              <a:t>medlem		gjenvalg	2 år	(2017 – 2018)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Sigrid Seim Halse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Nordland fylkesbibliotek		medlem 		</a:t>
            </a:r>
            <a:r>
              <a:rPr lang="en-US" sz="1800">
                <a:solidFill>
                  <a:schemeClr val="dk1"/>
                </a:solidFill>
              </a:rPr>
              <a:t>IPV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lang="en-US" sz="1800">
                <a:solidFill>
                  <a:schemeClr val="dk1"/>
                </a:solidFill>
              </a:rPr>
              <a:t>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(2016-2017)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Odd Arne Jensen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og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Roger Niva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faste medlemmer fra Bibliotek-Systemer As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/>
          <p:nvPr/>
        </p:nvSpPr>
        <p:spPr>
          <a:xfrm>
            <a:off x="755650" y="404812"/>
            <a:ext cx="741680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Fagutvalg for katalog og innkjøp</a:t>
            </a:r>
            <a:endParaRPr/>
          </a:p>
        </p:txBody>
      </p:sp>
      <p:sp>
        <p:nvSpPr>
          <p:cNvPr id="131" name="Google Shape;131;p19"/>
          <p:cNvSpPr txBox="1"/>
          <p:nvPr/>
        </p:nvSpPr>
        <p:spPr>
          <a:xfrm>
            <a:off x="766750" y="1844675"/>
            <a:ext cx="7416900" cy="45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Edith I. Vevang 		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Bergen offentlige bibliotek	leder 		gjenvalg 1 år			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Hilde M.Lorentzen </a:t>
            </a:r>
            <a:br>
              <a:rPr lang="en-US" sz="1800">
                <a:solidFill>
                  <a:schemeClr val="dk1"/>
                </a:solidFill>
              </a:rPr>
            </a:br>
            <a:r>
              <a:rPr lang="en-US" sz="1800">
                <a:solidFill>
                  <a:schemeClr val="dk1"/>
                </a:solidFill>
              </a:rPr>
              <a:t>Vadsø bibliotek			medlem		gjenvalg 2 år		(2017– 2018)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Anine Brathagen Edvardsen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Larvik bibliotek			medlem		</a:t>
            </a:r>
            <a:r>
              <a:rPr lang="en-US" sz="1800">
                <a:solidFill>
                  <a:schemeClr val="dk1"/>
                </a:solidFill>
              </a:rPr>
              <a:t>IPV			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(201</a:t>
            </a:r>
            <a:r>
              <a:rPr lang="en-US" sz="1800">
                <a:solidFill>
                  <a:schemeClr val="dk1"/>
                </a:solidFill>
              </a:rPr>
              <a:t>6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Kristin Novang Pedersen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Moss bibliotek			medlem		</a:t>
            </a:r>
            <a:r>
              <a:rPr lang="en-US" sz="1800">
                <a:solidFill>
                  <a:schemeClr val="dk1"/>
                </a:solidFill>
              </a:rPr>
              <a:t>IPV			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(2016-2017)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Marianne Tveterås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Bærum bibliotek 			medlem		NY 2 år			(2017-2018)				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Åshild Haga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	fast medlem fra Bibliotek-Systemer As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/>
        </p:nvSpPr>
        <p:spPr>
          <a:xfrm>
            <a:off x="755650" y="404812"/>
            <a:ext cx="7416800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Fagutvalg for skolebibliotek</a:t>
            </a:r>
            <a:endParaRPr/>
          </a:p>
        </p:txBody>
      </p:sp>
      <p:sp>
        <p:nvSpPr>
          <p:cNvPr id="137" name="Google Shape;137;p20"/>
          <p:cNvSpPr txBox="1"/>
          <p:nvPr/>
        </p:nvSpPr>
        <p:spPr>
          <a:xfrm>
            <a:off x="755650" y="1844675"/>
            <a:ext cx="7589100" cy="40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Cathrine Govenius 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Olsvik skole Bergen 		leder		gjenvalg 1 år		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Bara Bjørgvinsdottir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Rådalslien skole			medlem		</a:t>
            </a:r>
            <a:r>
              <a:rPr lang="en-US" sz="1800">
                <a:solidFill>
                  <a:schemeClr val="dk1"/>
                </a:solidFill>
              </a:rPr>
              <a:t>IPV		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(</a:t>
            </a:r>
            <a:r>
              <a:rPr lang="en-US" sz="1800">
                <a:solidFill>
                  <a:schemeClr val="dk1"/>
                </a:solidFill>
              </a:rPr>
              <a:t>2016-2017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Nina Bigum Udnesseter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Skedsmoskolen			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medlem  	</a:t>
            </a:r>
            <a:r>
              <a:rPr lang="en-US" sz="1800">
                <a:solidFill>
                  <a:schemeClr val="dk1"/>
                </a:solidFill>
              </a:rPr>
              <a:t>IPV	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(</a:t>
            </a:r>
            <a:r>
              <a:rPr lang="en-US" sz="1800">
                <a:solidFill>
                  <a:schemeClr val="dk1"/>
                </a:solidFill>
              </a:rPr>
              <a:t>2016-2017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Astrid Flagstad 		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Borgen skole, Asker		medlem		NY 2 år		(2017-2018)	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Ola Thori Kogstad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fast medlem fra Bibliotek-Systemer As</a:t>
            </a:r>
            <a:endParaRPr/>
          </a:p>
        </p:txBody>
      </p:sp>
      <p:sp>
        <p:nvSpPr>
          <p:cNvPr id="138" name="Google Shape;138;p20"/>
          <p:cNvSpPr txBox="1"/>
          <p:nvPr/>
        </p:nvSpPr>
        <p:spPr>
          <a:xfrm>
            <a:off x="2457450" y="3522662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/>
        </p:nvSpPr>
        <p:spPr>
          <a:xfrm>
            <a:off x="755650" y="404812"/>
            <a:ext cx="7416800" cy="7016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Valgkomité</a:t>
            </a:r>
            <a:endParaRPr/>
          </a:p>
        </p:txBody>
      </p:sp>
      <p:sp>
        <p:nvSpPr>
          <p:cNvPr id="144" name="Google Shape;144;p21"/>
          <p:cNvSpPr txBox="1"/>
          <p:nvPr/>
        </p:nvSpPr>
        <p:spPr>
          <a:xfrm>
            <a:off x="719125" y="1873250"/>
            <a:ext cx="7489800" cy="27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Stine Ballovarre				leder	gjenvalg 1 år		(201</a:t>
            </a:r>
            <a:r>
              <a:rPr lang="en-US" sz="1800">
                <a:solidFill>
                  <a:schemeClr val="dk1"/>
                </a:solidFill>
              </a:rPr>
              <a:t>7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Alta bibliotek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Cecilie Weinholdt 	</a:t>
            </a:r>
            <a:b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Akershus fylkesbibliotek		medlem		?		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Stine Fjeldsøe				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Tromsø bibliotek &amp; byarkiv		vara		</a:t>
            </a:r>
            <a:r>
              <a:rPr lang="en-US" sz="1800">
                <a:solidFill>
                  <a:schemeClr val="dk1"/>
                </a:solidFill>
              </a:rPr>
              <a:t>IPV	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	(2016 - 2017)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