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799" cy="4572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0" lvl="7" marL="4572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0" lvl="8" marL="6400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799" cy="4572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0" lvl="7" marL="4572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0" lvl="8" marL="6400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Google Shape;6;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Font typeface="Arial"/>
              <a:buNone/>
              <a:defRPr b="0" i="0" sz="1800" u="none" cap="none" strike="noStrike"/>
            </a:lvl1pPr>
            <a:lvl2pPr indent="-228600" lvl="1" marL="914400" marR="0" rtl="0" algn="l">
              <a:spcBef>
                <a:spcPts val="0"/>
              </a:spcBef>
              <a:spcAft>
                <a:spcPts val="0"/>
              </a:spcAft>
              <a:buSzPts val="1400"/>
              <a:buFont typeface="Arial"/>
              <a:buNone/>
              <a:defRPr b="0" i="0" sz="1800" u="none" cap="none" strike="noStrike"/>
            </a:lvl2pPr>
            <a:lvl3pPr indent="-228600" lvl="2" marL="1371600" marR="0" rtl="0" algn="l">
              <a:spcBef>
                <a:spcPts val="0"/>
              </a:spcBef>
              <a:spcAft>
                <a:spcPts val="0"/>
              </a:spcAft>
              <a:buSzPts val="1400"/>
              <a:buFont typeface="Arial"/>
              <a:buNone/>
              <a:defRPr b="0" i="0" sz="1800" u="none" cap="none" strike="noStrike"/>
            </a:lvl3pPr>
            <a:lvl4pPr indent="-228600" lvl="3" marL="1828800" marR="0" rtl="0" algn="l">
              <a:spcBef>
                <a:spcPts val="0"/>
              </a:spcBef>
              <a:spcAft>
                <a:spcPts val="0"/>
              </a:spcAft>
              <a:buSzPts val="1400"/>
              <a:buFont typeface="Arial"/>
              <a:buNone/>
              <a:defRPr b="0" i="0" sz="1800" u="none" cap="none" strike="noStrike"/>
            </a:lvl4pPr>
            <a:lvl5pPr indent="-228600" lvl="4" marL="2286000" marR="0" rtl="0" algn="l">
              <a:spcBef>
                <a:spcPts val="0"/>
              </a:spcBef>
              <a:spcAft>
                <a:spcPts val="0"/>
              </a:spcAft>
              <a:buSzPts val="1400"/>
              <a:buFont typeface="Arial"/>
              <a:buNone/>
              <a:defRPr b="0" i="0" sz="1800" u="none" cap="none" strike="noStrike"/>
            </a:lvl5pPr>
            <a:lvl6pPr indent="-228600" lvl="5" marL="2743200" marR="0" rtl="0" algn="l">
              <a:spcBef>
                <a:spcPts val="0"/>
              </a:spcBef>
              <a:spcAft>
                <a:spcPts val="0"/>
              </a:spcAft>
              <a:buSzPts val="1400"/>
              <a:buFont typeface="Arial"/>
              <a:buNone/>
              <a:defRPr b="0" i="0" sz="1800" u="none" cap="none" strike="noStrike"/>
            </a:lvl6pPr>
            <a:lvl7pPr indent="-228600" lvl="6" marL="3200400" marR="0" rtl="0" algn="l">
              <a:spcBef>
                <a:spcPts val="0"/>
              </a:spcBef>
              <a:spcAft>
                <a:spcPts val="0"/>
              </a:spcAft>
              <a:buSzPts val="1400"/>
              <a:buFont typeface="Arial"/>
              <a:buNone/>
              <a:defRPr b="0" i="0" sz="1800" u="none" cap="none" strike="noStrike"/>
            </a:lvl7pPr>
            <a:lvl8pPr indent="-228600" lvl="7" marL="3657600" marR="0" rtl="0" algn="l">
              <a:spcBef>
                <a:spcPts val="0"/>
              </a:spcBef>
              <a:spcAft>
                <a:spcPts val="0"/>
              </a:spcAft>
              <a:buSzPts val="1400"/>
              <a:buFont typeface="Arial"/>
              <a:buNone/>
              <a:defRPr b="0" i="0" sz="1800" u="none" cap="none" strike="noStrike"/>
            </a:lvl8pPr>
            <a:lvl9pPr indent="-228600" lvl="8" marL="4114800" marR="0" rtl="0" algn="l">
              <a:spcBef>
                <a:spcPts val="0"/>
              </a:spcBef>
              <a:spcAft>
                <a:spcPts val="0"/>
              </a:spcAft>
              <a:buSzPts val="1400"/>
              <a:buFont typeface="Arial"/>
              <a:buNone/>
              <a:defRPr b="0" i="0" sz="1800" u="none" cap="none" strike="noStrike"/>
            </a:lvl9pPr>
          </a:lstStyle>
          <a:p/>
        </p:txBody>
      </p:sp>
      <p:sp>
        <p:nvSpPr>
          <p:cNvPr id="7" name="Google Shape;7;n"/>
          <p:cNvSpPr txBox="1"/>
          <p:nvPr>
            <p:ph idx="11" type="ftr"/>
          </p:nvPr>
        </p:nvSpPr>
        <p:spPr>
          <a:xfrm>
            <a:off x="0" y="8685211"/>
            <a:ext cx="2971799" cy="4572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0" lvl="7" marL="4572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0" lvl="8" marL="6400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1"/>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4:notes"/>
          <p:cNvSpPr txBox="1"/>
          <p:nvPr/>
        </p:nvSpPr>
        <p:spPr>
          <a:xfrm>
            <a:off x="3884612" y="8685211"/>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Font typeface="Arial"/>
              <a:buNone/>
            </a:pPr>
            <a:fld id="{00000000-1234-1234-1234-123412341234}" type="slidenum">
              <a:rPr b="0" i="0" lang="en-US" sz="1800" u="none" cap="none" strike="noStrike">
                <a:solidFill>
                  <a:srgbClr val="000000"/>
                </a:solidFill>
                <a:latin typeface="Arial"/>
                <a:ea typeface="Arial"/>
                <a:cs typeface="Arial"/>
                <a:sym typeface="Arial"/>
              </a:rPr>
              <a:t>‹#›</a:t>
            </a:fld>
            <a:endParaRPr/>
          </a:p>
        </p:txBody>
      </p:sp>
      <p:sp>
        <p:nvSpPr>
          <p:cNvPr id="86" name="Google Shape;8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7" name="Google Shape;87;p4:notes"/>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Font typeface="Arial"/>
              <a:buNone/>
            </a:pPr>
            <a:r>
              <a:rPr b="0" i="0" lang="en-US" sz="1800" u="none" cap="none" strike="noStrike"/>
              <a:t>Årets valgkomite har bestått av:</a:t>
            </a:r>
            <a:br>
              <a:rPr b="0" i="0" lang="en-US" sz="1800" u="none" cap="none" strike="noStrike"/>
            </a:br>
            <a:r>
              <a:rPr lang="en-US"/>
              <a:t>Stine Ballovarre </a:t>
            </a:r>
            <a:r>
              <a:rPr b="0" i="0" lang="en-US" sz="1800" u="none" cap="none" strike="noStrike"/>
              <a:t>(leder), Alta bibliotek og </a:t>
            </a:r>
            <a:r>
              <a:rPr lang="en-US"/>
              <a:t>Cecilie Weinholdt</a:t>
            </a:r>
            <a:r>
              <a:rPr b="0" i="0" lang="en-US" sz="1800" u="none" cap="none" strike="noStrike"/>
              <a:t>, </a:t>
            </a:r>
            <a:r>
              <a:rPr lang="en-US"/>
              <a:t>Akershus fylkes</a:t>
            </a:r>
            <a:r>
              <a:rPr b="0" i="0" lang="en-US" sz="1800" u="none" cap="none" strike="noStrike"/>
              <a:t>bibliotek og Stine </a:t>
            </a:r>
            <a:r>
              <a:rPr lang="en-US"/>
              <a:t>Fjeldsøe</a:t>
            </a:r>
            <a:r>
              <a:rPr b="0" i="0" lang="en-US" sz="1800" u="none" cap="none" strike="noStrike"/>
              <a:t>, </a:t>
            </a:r>
            <a:r>
              <a:rPr lang="en-US"/>
              <a:t>Tromsø bibliotek &amp; byarkiv </a:t>
            </a:r>
            <a:r>
              <a:rPr b="0" i="0" lang="en-US" sz="1800" u="none" cap="none" strike="noStrike"/>
              <a:t>(arbeidende vara)</a:t>
            </a:r>
            <a:r>
              <a:rPr lang="en-US"/>
              <a:t>. </a:t>
            </a:r>
            <a:r>
              <a:rPr b="0" i="0" lang="en-US" sz="1800" u="none" cap="none" strike="noStrike"/>
              <a:t>Takk til alle som sier ja til et verv! Og husk at det er mulig å foreslå seg selv inn i verv man har lyst på.</a:t>
            </a:r>
            <a:endParaRPr/>
          </a:p>
          <a:p>
            <a:pPr indent="0" lvl="0" marL="0" marR="0" rtl="0" algn="l">
              <a:spcBef>
                <a:spcPts val="0"/>
              </a:spcBef>
              <a:spcAft>
                <a:spcPts val="0"/>
              </a:spcAft>
              <a:buFont typeface="Arial"/>
              <a:buNone/>
            </a:pPr>
            <a:r>
              <a:rPr b="0" i="0" lang="en-US" sz="1800" u="none" cap="none" strike="noStrike"/>
              <a:t>Først av alt: Er det noen som ønsker skriftlig valg? Hvis ikke velges det ved akklamasjon.</a:t>
            </a:r>
            <a:endParaRPr/>
          </a:p>
          <a:p>
            <a:pPr indent="0" lvl="0" marL="0" marR="0" rtl="0" algn="l">
              <a:spcBef>
                <a:spcPts val="0"/>
              </a:spcBef>
              <a:spcAft>
                <a:spcPts val="0"/>
              </a:spcAft>
              <a:buFont typeface="Arial"/>
              <a:buNone/>
            </a:pPr>
            <a:r>
              <a:rPr b="0" i="0" lang="en-US" sz="1800" u="none" cap="none" strike="noStrike"/>
              <a:t>Jeg vil ta for meg ett og ett utvalg. Leser først opp valgkomiteens forslag. Deretter er det mulig å komme med benkeforslag.</a:t>
            </a:r>
            <a:endParaRPr/>
          </a:p>
          <a:p>
            <a:pPr indent="0" lvl="0" marL="0" marR="0" rtl="0" algn="l">
              <a:spcBef>
                <a:spcPts val="0"/>
              </a:spcBef>
              <a:spcAft>
                <a:spcPts val="0"/>
              </a:spcAft>
              <a:buFont typeface="Arial"/>
              <a:buNone/>
            </a:pPr>
            <a:r>
              <a:rPr b="0" i="0" lang="en-US" sz="1800" u="none" cap="none" strike="noStrike"/>
              <a:t>Ledere velges for ett år, medlemmer for 2 år</a:t>
            </a:r>
            <a:endParaRPr/>
          </a:p>
          <a:p>
            <a:pPr indent="0" lvl="0" marL="0" marR="0" rtl="0" algn="l">
              <a:spcBef>
                <a:spcPts val="0"/>
              </a:spcBef>
              <a:spcAft>
                <a:spcPts val="0"/>
              </a:spcAft>
              <a:buFont typeface="Arial"/>
              <a:buNone/>
            </a:pPr>
            <a:r>
              <a:rPr lang="en-US"/>
              <a:t>For et år siden så sto jeg her på brukermøtet og ønsket nye kandidater til valgkomiteen men ingen meldte seg. Jeg står ikke her nå fordi det er en vanskelig oppgave men fordi det tross alt fungerer. Og jeg håper noen kjenner at, ja, det kan jeg gjøre!</a:t>
            </a:r>
            <a:endParaRPr/>
          </a:p>
          <a:p>
            <a:pPr indent="0" lvl="0" marL="0" marR="0" rtl="0" algn="l">
              <a:spcBef>
                <a:spcPts val="0"/>
              </a:spcBef>
              <a:spcAft>
                <a:spcPts val="0"/>
              </a:spcAft>
              <a:buFont typeface="Arial"/>
              <a:buNone/>
            </a:pPr>
            <a:r>
              <a:rPr lang="en-US"/>
              <a:t> </a:t>
            </a:r>
            <a:endParaRPr/>
          </a:p>
          <a:p>
            <a:pPr indent="0" lvl="0" marL="0" marR="0" rtl="0" algn="l">
              <a:spcBef>
                <a:spcPts val="0"/>
              </a:spcBef>
              <a:spcAft>
                <a:spcPts val="0"/>
              </a:spcAft>
              <a:buFont typeface="Arial"/>
              <a:buNone/>
            </a:pPr>
            <a:r>
              <a:t/>
            </a:r>
            <a:endParaRPr/>
          </a:p>
          <a:p>
            <a:pPr indent="0" lvl="0" marL="0" marR="0" rtl="0" algn="l">
              <a:spcBef>
                <a:spcPts val="0"/>
              </a:spcBef>
              <a:spcAft>
                <a:spcPts val="0"/>
              </a:spcAft>
              <a:buFont typeface="Arial"/>
              <a:buNone/>
            </a:pPr>
            <a:r>
              <a:t/>
            </a:r>
            <a:endParaRPr/>
          </a:p>
          <a:p>
            <a:pPr indent="0" lvl="0" marL="0" marR="0" rtl="0" algn="l">
              <a:spcBef>
                <a:spcPts val="0"/>
              </a:spcBef>
              <a:spcAft>
                <a:spcPts val="0"/>
              </a:spcAft>
              <a:buFont typeface="Arial"/>
              <a:buNone/>
            </a:pPr>
            <a:r>
              <a:t/>
            </a:r>
            <a:endParaRPr/>
          </a:p>
          <a:p>
            <a:pPr indent="0" lvl="0" marL="0" marR="0" rtl="0" algn="l">
              <a:spcBef>
                <a:spcPts val="0"/>
              </a:spcBef>
              <a:spcAft>
                <a:spcPts val="0"/>
              </a:spcAft>
              <a:buFont typeface="Arial"/>
              <a:buNone/>
            </a:pPr>
            <a:r>
              <a:rPr lang="en-US"/>
              <a:t>Stine b og jeg har vært med noen år. Vi har brukt nettverket vårt og det har kommet nye medlemmer inn i fagutvalgene. Jobben er for det meste ganske grei,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Font typeface="Arial"/>
              <a:buNone/>
            </a:pPr>
            <a:r>
              <a:rPr lang="en-US"/>
              <a:t>HER ER VALGKOMITEENS FORSLAG</a:t>
            </a:r>
            <a:endParaRPr/>
          </a:p>
          <a:p>
            <a:pPr indent="0" lvl="0" marL="0" marR="0" rtl="0" algn="l">
              <a:spcBef>
                <a:spcPts val="0"/>
              </a:spcBef>
              <a:spcAft>
                <a:spcPts val="0"/>
              </a:spcAft>
              <a:buFont typeface="Arial"/>
              <a:buNone/>
            </a:pPr>
            <a:r>
              <a:t/>
            </a:r>
            <a:endParaRPr/>
          </a:p>
          <a:p>
            <a:pPr indent="0" lvl="0" marL="0" marR="0" rtl="0" algn="l">
              <a:spcBef>
                <a:spcPts val="0"/>
              </a:spcBef>
              <a:spcAft>
                <a:spcPts val="0"/>
              </a:spcAft>
              <a:buFont typeface="Arial"/>
              <a:buNone/>
            </a:pPr>
            <a:r>
              <a:rPr lang="en-US"/>
              <a:t>24/4trenger en vara her! </a:t>
            </a:r>
            <a:endParaRPr/>
          </a:p>
          <a:p>
            <a:pPr indent="0" lvl="0" marL="0" marR="0" rtl="0" algn="l">
              <a:spcBef>
                <a:spcPts val="0"/>
              </a:spcBef>
              <a:spcAft>
                <a:spcPts val="0"/>
              </a:spcAft>
              <a:buFont typeface="Arial"/>
              <a:buNone/>
            </a:pPr>
            <a:r>
              <a:rPr lang="en-US"/>
              <a:t>FORTSETTER IKKE</a:t>
            </a:r>
            <a:endParaRPr/>
          </a:p>
          <a:p>
            <a:pPr indent="0" lvl="0" marL="0" marR="0" rtl="0" algn="l">
              <a:spcBef>
                <a:spcPts val="0"/>
              </a:spcBef>
              <a:spcAft>
                <a:spcPts val="0"/>
              </a:spcAft>
              <a:buFont typeface="Arial"/>
              <a:buNone/>
            </a:pPr>
            <a:r>
              <a:t/>
            </a:r>
            <a:endParaRPr/>
          </a:p>
          <a:p>
            <a:pPr indent="0" lvl="0" marL="0" marR="0" rtl="0" algn="l">
              <a:spcBef>
                <a:spcPts val="0"/>
              </a:spcBef>
              <a:spcAft>
                <a:spcPts val="0"/>
              </a:spcAft>
              <a:buFont typeface="Arial"/>
              <a:buNone/>
            </a:pPr>
            <a:r>
              <a:t/>
            </a:r>
            <a:endParaRPr/>
          </a:p>
          <a:p>
            <a:pPr indent="0" lvl="0" marL="0" rtl="0" algn="l">
              <a:spcBef>
                <a:spcPts val="900"/>
              </a:spcBef>
              <a:spcAft>
                <a:spcPts val="0"/>
              </a:spcAft>
              <a:buClr>
                <a:schemeClr val="dk1"/>
              </a:buClr>
              <a:buFont typeface="Arial"/>
              <a:buNone/>
            </a:pPr>
            <a:r>
              <a:rPr lang="en-US">
                <a:solidFill>
                  <a:schemeClr val="dk1"/>
                </a:solidFill>
              </a:rPr>
              <a:t>Heidi Gleden </a:t>
            </a:r>
            <a:br>
              <a:rPr lang="en-US">
                <a:solidFill>
                  <a:schemeClr val="dk1"/>
                </a:solidFill>
              </a:rPr>
            </a:br>
            <a:r>
              <a:rPr lang="en-US">
                <a:solidFill>
                  <a:schemeClr val="dk1"/>
                </a:solidFill>
              </a:rPr>
              <a:t>Kongsberg bibliotek		</a:t>
            </a:r>
            <a:br>
              <a:rPr lang="en-US">
                <a:solidFill>
                  <a:schemeClr val="dk1"/>
                </a:solidFill>
              </a:rPr>
            </a:br>
            <a:r>
              <a:rPr lang="en-US">
                <a:solidFill>
                  <a:schemeClr val="dk1"/>
                </a:solidFill>
              </a:rPr>
              <a:t>Ingrid Østlyngen			Lørenskog</a:t>
            </a:r>
            <a:r>
              <a:rPr lang="en-US" sz="1400">
                <a:solidFill>
                  <a:schemeClr val="dk1"/>
                </a:solidFill>
              </a:rPr>
              <a:t> </a:t>
            </a:r>
            <a:r>
              <a:rPr lang="en-US">
                <a:solidFill>
                  <a:schemeClr val="dk1"/>
                </a:solidFill>
              </a:rPr>
              <a:t>bibliotek, permisjon</a:t>
            </a:r>
            <a:br>
              <a:rPr lang="en-US" sz="1400">
                <a:solidFill>
                  <a:schemeClr val="dk1"/>
                </a:solidFill>
              </a:rPr>
            </a:br>
            <a:r>
              <a:rPr lang="en-US">
                <a:solidFill>
                  <a:schemeClr val="dk1"/>
                </a:solidFill>
              </a:rPr>
              <a:t>								</a:t>
            </a:r>
            <a:endParaRPr>
              <a:solidFill>
                <a:schemeClr val="dk1"/>
              </a:solidFill>
            </a:endParaRPr>
          </a:p>
          <a:p>
            <a:pPr indent="0" lvl="0" marL="0" rtl="0" algn="l">
              <a:spcBef>
                <a:spcPts val="0"/>
              </a:spcBef>
              <a:spcAft>
                <a:spcPts val="0"/>
              </a:spcAft>
              <a:buClr>
                <a:schemeClr val="dk1"/>
              </a:buClr>
              <a:buFont typeface="Arial"/>
              <a:buNone/>
            </a:pPr>
            <a:r>
              <a:rPr lang="en-US">
                <a:solidFill>
                  <a:schemeClr val="dk1"/>
                </a:solidFill>
              </a:rPr>
              <a:t>Veslemøy Grinde		</a:t>
            </a:r>
            <a:br>
              <a:rPr lang="en-US">
                <a:solidFill>
                  <a:schemeClr val="dk1"/>
                </a:solidFill>
              </a:rPr>
            </a:br>
            <a:r>
              <a:rPr lang="en-US">
                <a:solidFill>
                  <a:schemeClr val="dk1"/>
                </a:solidFill>
              </a:rPr>
              <a:t>Sandefjord bibliotek		</a:t>
            </a:r>
            <a:endParaRPr>
              <a:solidFill>
                <a:schemeClr val="dk1"/>
              </a:solidFill>
            </a:endParaRPr>
          </a:p>
          <a:p>
            <a:pPr indent="0" lvl="0" marL="0" marR="0" rtl="0" algn="l">
              <a:spcBef>
                <a:spcPts val="0"/>
              </a:spcBef>
              <a:spcAft>
                <a:spcPts val="0"/>
              </a:spcAft>
              <a:buFont typeface="Arial"/>
              <a:buNone/>
            </a:pPr>
            <a:r>
              <a:t/>
            </a:r>
            <a:endParaRPr/>
          </a:p>
          <a:p>
            <a:pPr indent="0" lvl="0" marL="0" marR="0" rtl="0" algn="l">
              <a:spcBef>
                <a:spcPts val="0"/>
              </a:spcBef>
              <a:spcAft>
                <a:spcPts val="0"/>
              </a:spcAft>
              <a:buFont typeface="Arial"/>
              <a:buNone/>
            </a:pPr>
            <a:r>
              <a:rPr lang="en-US"/>
              <a:t>Det kommer flere nye inn. </a:t>
            </a:r>
            <a:endParaRPr/>
          </a:p>
          <a:p>
            <a:pPr indent="0" lvl="0" marL="0" marR="0" rtl="0" algn="l">
              <a:spcBef>
                <a:spcPts val="0"/>
              </a:spcBef>
              <a:spcAft>
                <a:spcPts val="0"/>
              </a:spcAft>
              <a:buFont typeface="Arial"/>
              <a:buNone/>
            </a:pPr>
            <a:r>
              <a:t/>
            </a:r>
            <a:endParaRPr/>
          </a:p>
        </p:txBody>
      </p:sp>
      <p:sp>
        <p:nvSpPr>
          <p:cNvPr id="95" name="Google Shape;95;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a:solidFill>
                  <a:schemeClr val="dk1"/>
                </a:solidFill>
              </a:rPr>
              <a:t>HER ER VALGKOMITEENS FORSLAG</a:t>
            </a:r>
            <a:endParaRPr/>
          </a:p>
          <a:p>
            <a:pPr indent="0" lvl="0" marL="0" marR="0" rtl="0" algn="l">
              <a:spcBef>
                <a:spcPts val="0"/>
              </a:spcBef>
              <a:spcAft>
                <a:spcPts val="0"/>
              </a:spcAft>
              <a:buFont typeface="Arial"/>
              <a:buNone/>
            </a:pPr>
            <a:r>
              <a:rPr lang="en-US"/>
              <a:t>Nytt medlem ellers det samme som i fjor </a:t>
            </a:r>
            <a:endParaRPr/>
          </a:p>
          <a:p>
            <a:pPr indent="0" lvl="0" marL="0" marR="0" rtl="0" algn="l">
              <a:spcBef>
                <a:spcPts val="0"/>
              </a:spcBef>
              <a:spcAft>
                <a:spcPts val="0"/>
              </a:spcAft>
              <a:buFont typeface="Arial"/>
              <a:buNone/>
            </a:pPr>
            <a:r>
              <a:rPr lang="en-US"/>
              <a:t>i tillegg får vi med et nytt medlem her. Adnan fra Kristiansand</a:t>
            </a:r>
            <a:endParaRPr/>
          </a:p>
        </p:txBody>
      </p:sp>
      <p:sp>
        <p:nvSpPr>
          <p:cNvPr id="104" name="Google Shape;10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p10: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a:solidFill>
                  <a:schemeClr val="dk1"/>
                </a:solidFill>
              </a:rPr>
              <a:t>HER ER VALGKOMITEENS FORSLAG ingen ut fortsetter som før</a:t>
            </a:r>
            <a:endParaRPr b="0" i="0" sz="1800" u="none" cap="none" strike="noStrike"/>
          </a:p>
        </p:txBody>
      </p:sp>
      <p:sp>
        <p:nvSpPr>
          <p:cNvPr id="110" name="Google Shape;11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p1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a:solidFill>
                  <a:schemeClr val="dk1"/>
                </a:solidFill>
              </a:rPr>
              <a:t>HER ER VALGKOMITEENS FORSLAG</a:t>
            </a:r>
            <a:endParaRPr/>
          </a:p>
          <a:p>
            <a:pPr indent="0" lvl="0" marL="0" rtl="0" algn="l">
              <a:spcBef>
                <a:spcPts val="0"/>
              </a:spcBef>
              <a:spcAft>
                <a:spcPts val="0"/>
              </a:spcAft>
              <a:buClr>
                <a:schemeClr val="dk1"/>
              </a:buClr>
              <a:buFont typeface="Arial"/>
              <a:buNone/>
            </a:pPr>
            <a:r>
              <a:rPr lang="en-US"/>
              <a:t>Ingen som går ut av utvalget</a:t>
            </a:r>
            <a:endParaRPr/>
          </a:p>
          <a:p>
            <a:pPr indent="0" lvl="0" marL="0" rtl="0" algn="l">
              <a:lnSpc>
                <a:spcPct val="115000"/>
              </a:lnSpc>
              <a:spcBef>
                <a:spcPts val="0"/>
              </a:spcBef>
              <a:spcAft>
                <a:spcPts val="0"/>
              </a:spcAft>
              <a:buClr>
                <a:srgbClr val="000000"/>
              </a:buClr>
              <a:buSzPts val="1100"/>
              <a:buFont typeface="Arial"/>
              <a:buNone/>
            </a:pPr>
            <a:r>
              <a:t/>
            </a:r>
            <a:endParaRPr/>
          </a:p>
          <a:p>
            <a:pPr indent="0" lvl="0" marL="0" marR="0" rtl="0" algn="l">
              <a:spcBef>
                <a:spcPts val="0"/>
              </a:spcBef>
              <a:spcAft>
                <a:spcPts val="0"/>
              </a:spcAft>
              <a:buFont typeface="Arial"/>
              <a:buNone/>
            </a:pPr>
            <a:r>
              <a:t/>
            </a:r>
            <a:endParaRPr/>
          </a:p>
        </p:txBody>
      </p:sp>
      <p:sp>
        <p:nvSpPr>
          <p:cNvPr id="116" name="Google Shape;11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p1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a:solidFill>
                  <a:schemeClr val="dk1"/>
                </a:solidFill>
              </a:rPr>
              <a:t>HER ER VALGKOMITEENS FORSLAG</a:t>
            </a:r>
            <a:endParaRPr/>
          </a:p>
          <a:p>
            <a:pPr indent="0" lvl="0" marL="0" marR="0" rtl="0" algn="l">
              <a:spcBef>
                <a:spcPts val="0"/>
              </a:spcBef>
              <a:spcAft>
                <a:spcPts val="0"/>
              </a:spcAft>
              <a:buFont typeface="Arial"/>
              <a:buNone/>
            </a:pPr>
            <a:r>
              <a:rPr lang="en-US"/>
              <a:t>Går ut:</a:t>
            </a:r>
            <a:endParaRPr/>
          </a:p>
          <a:p>
            <a:pPr indent="0" lvl="0" marL="0" marR="0" rtl="0" algn="l">
              <a:spcBef>
                <a:spcPts val="0"/>
              </a:spcBef>
              <a:spcAft>
                <a:spcPts val="0"/>
              </a:spcAft>
              <a:buFont typeface="Arial"/>
              <a:buNone/>
            </a:pPr>
            <a:r>
              <a:t/>
            </a:r>
            <a:endParaRPr>
              <a:solidFill>
                <a:schemeClr val="dk1"/>
              </a:solidFill>
            </a:endParaRPr>
          </a:p>
          <a:p>
            <a:pPr indent="0" lvl="0" marL="0" marR="0" rtl="0" algn="l">
              <a:spcBef>
                <a:spcPts val="0"/>
              </a:spcBef>
              <a:spcAft>
                <a:spcPts val="0"/>
              </a:spcAft>
              <a:buFont typeface="Arial"/>
              <a:buNone/>
            </a:pPr>
            <a:r>
              <a:rPr lang="en-US">
                <a:solidFill>
                  <a:schemeClr val="dk1"/>
                </a:solidFill>
              </a:rPr>
              <a:t>Sigrid Viken </a:t>
            </a:r>
            <a:br>
              <a:rPr lang="en-US">
                <a:solidFill>
                  <a:schemeClr val="dk1"/>
                </a:solidFill>
              </a:rPr>
            </a:br>
            <a:r>
              <a:rPr lang="en-US">
                <a:solidFill>
                  <a:schemeClr val="dk1"/>
                </a:solidFill>
              </a:rPr>
              <a:t>Hammerfest bibliotek			</a:t>
            </a:r>
            <a:endParaRPr/>
          </a:p>
          <a:p>
            <a:pPr indent="0" lvl="0" marL="0" rtl="0" algn="l">
              <a:lnSpc>
                <a:spcPct val="115000"/>
              </a:lnSpc>
              <a:spcBef>
                <a:spcPts val="0"/>
              </a:spcBef>
              <a:spcAft>
                <a:spcPts val="0"/>
              </a:spcAft>
              <a:buClr>
                <a:schemeClr val="dk1"/>
              </a:buClr>
              <a:buSzPts val="1100"/>
              <a:buFont typeface="Arial"/>
              <a:buNone/>
            </a:pPr>
            <a:r>
              <a:t/>
            </a:r>
            <a:endParaRPr/>
          </a:p>
        </p:txBody>
      </p:sp>
      <p:sp>
        <p:nvSpPr>
          <p:cNvPr id="122" name="Google Shape;12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p1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a:solidFill>
                  <a:schemeClr val="dk1"/>
                </a:solidFill>
              </a:rPr>
              <a:t>HER ER VALGKOMITEENS FORSLAG</a:t>
            </a:r>
            <a:endParaRPr>
              <a:solidFill>
                <a:schemeClr val="dk1"/>
              </a:solidFill>
            </a:endParaRPr>
          </a:p>
          <a:p>
            <a:pPr indent="0" lvl="0" marL="0" rtl="0" algn="l">
              <a:spcBef>
                <a:spcPts val="0"/>
              </a:spcBef>
              <a:spcAft>
                <a:spcPts val="0"/>
              </a:spcAft>
              <a:buClr>
                <a:schemeClr val="dk1"/>
              </a:buClr>
              <a:buFont typeface="Arial"/>
              <a:buNone/>
            </a:pPr>
            <a:r>
              <a:rPr lang="en-US">
                <a:solidFill>
                  <a:schemeClr val="dk1"/>
                </a:solidFill>
              </a:rPr>
              <a:t>Samme som i fjor</a:t>
            </a:r>
            <a:endParaRPr>
              <a:solidFill>
                <a:schemeClr val="dk1"/>
              </a:solidFill>
            </a:endParaRPr>
          </a:p>
        </p:txBody>
      </p:sp>
      <p:sp>
        <p:nvSpPr>
          <p:cNvPr id="128" name="Google Shape;12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1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a:solidFill>
                  <a:schemeClr val="dk1"/>
                </a:solidFill>
              </a:rPr>
              <a:t>HER ER VALGKOMITEENS FORSLAG</a:t>
            </a:r>
            <a:endParaRPr b="0" i="0" sz="1800" u="none" cap="none" strike="noStrike"/>
          </a:p>
        </p:txBody>
      </p:sp>
      <p:sp>
        <p:nvSpPr>
          <p:cNvPr id="134" name="Google Shape;134;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20: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a:solidFill>
                  <a:schemeClr val="dk1"/>
                </a:solidFill>
              </a:rPr>
              <a:t>HER ER VALGKOMITEENS FORSLAG</a:t>
            </a:r>
            <a:endParaRPr>
              <a:solidFill>
                <a:schemeClr val="dk1"/>
              </a:solidFill>
            </a:endParaRPr>
          </a:p>
          <a:p>
            <a:pPr indent="0" lvl="0" marL="0" rtl="0" algn="l">
              <a:spcBef>
                <a:spcPts val="0"/>
              </a:spcBef>
              <a:spcAft>
                <a:spcPts val="0"/>
              </a:spcAft>
              <a:buClr>
                <a:schemeClr val="dk1"/>
              </a:buClr>
              <a:buFont typeface="Arial"/>
              <a:buNone/>
            </a:pPr>
            <a:r>
              <a:t/>
            </a:r>
            <a:endParaRPr>
              <a:solidFill>
                <a:schemeClr val="dk1"/>
              </a:solidFill>
            </a:endParaRPr>
          </a:p>
          <a:p>
            <a:pPr indent="0" lvl="0" marL="0" rtl="0" algn="l">
              <a:spcBef>
                <a:spcPts val="0"/>
              </a:spcBef>
              <a:spcAft>
                <a:spcPts val="0"/>
              </a:spcAft>
              <a:buClr>
                <a:schemeClr val="dk1"/>
              </a:buClr>
              <a:buFont typeface="Arial"/>
              <a:buNone/>
            </a:pPr>
            <a:r>
              <a:rPr lang="en-US">
                <a:solidFill>
                  <a:schemeClr val="dk1"/>
                </a:solidFill>
              </a:rPr>
              <a:t>Det jobbes med å finne en kompensasjon for de som sitter i valgkomiteen, </a:t>
            </a:r>
            <a:endParaRPr>
              <a:solidFill>
                <a:schemeClr val="dk1"/>
              </a:solidFill>
            </a:endParaRPr>
          </a:p>
          <a:p>
            <a:pPr indent="0" lvl="0" marL="0" rtl="0" algn="l">
              <a:spcBef>
                <a:spcPts val="0"/>
              </a:spcBef>
              <a:spcAft>
                <a:spcPts val="0"/>
              </a:spcAft>
              <a:buClr>
                <a:schemeClr val="dk1"/>
              </a:buClr>
              <a:buFont typeface="Arial"/>
              <a:buNone/>
            </a:pPr>
            <a:r>
              <a:t/>
            </a:r>
            <a:endParaRPr>
              <a:solidFill>
                <a:schemeClr val="dk1"/>
              </a:solidFill>
            </a:endParaRPr>
          </a:p>
          <a:p>
            <a:pPr indent="0" lvl="0" marL="0" marR="0" rtl="0" algn="l">
              <a:spcBef>
                <a:spcPts val="0"/>
              </a:spcBef>
              <a:spcAft>
                <a:spcPts val="0"/>
              </a:spcAft>
              <a:buFont typeface="Arial"/>
              <a:buNone/>
            </a:pPr>
            <a:r>
              <a:rPr lang="en-US"/>
              <a:t>Går ut:</a:t>
            </a:r>
            <a:endParaRPr/>
          </a:p>
          <a:p>
            <a:pPr indent="0" lvl="0" marL="0" rtl="0" algn="l">
              <a:spcBef>
                <a:spcPts val="0"/>
              </a:spcBef>
              <a:spcAft>
                <a:spcPts val="0"/>
              </a:spcAft>
              <a:buFont typeface="Arial"/>
              <a:buNone/>
            </a:pPr>
            <a:r>
              <a:rPr lang="en-US">
                <a:solidFill>
                  <a:schemeClr val="dk1"/>
                </a:solidFill>
              </a:rPr>
              <a:t>Stine Ballovarre		Alta bibliotek</a:t>
            </a:r>
            <a:endParaRPr>
              <a:solidFill>
                <a:schemeClr val="dk1"/>
              </a:solidFill>
            </a:endParaRPr>
          </a:p>
          <a:p>
            <a:pPr indent="0" lvl="0" marL="0" rtl="0" algn="l">
              <a:spcBef>
                <a:spcPts val="0"/>
              </a:spcBef>
              <a:spcAft>
                <a:spcPts val="0"/>
              </a:spcAft>
              <a:buClr>
                <a:schemeClr val="dk1"/>
              </a:buClr>
              <a:buFont typeface="Arial"/>
              <a:buNone/>
            </a:pPr>
            <a:r>
              <a:rPr lang="en-US">
                <a:solidFill>
                  <a:schemeClr val="dk1"/>
                </a:solidFill>
              </a:rPr>
              <a:t>Cecilie Weinholdt 	</a:t>
            </a:r>
            <a:br>
              <a:rPr lang="en-US">
                <a:solidFill>
                  <a:schemeClr val="dk1"/>
                </a:solidFill>
              </a:rPr>
            </a:br>
            <a:r>
              <a:rPr lang="en-US">
                <a:solidFill>
                  <a:schemeClr val="dk1"/>
                </a:solidFill>
              </a:rPr>
              <a:t>Akershus fylkesbibliotek	</a:t>
            </a:r>
            <a:br>
              <a:rPr lang="en-US">
                <a:solidFill>
                  <a:schemeClr val="dk1"/>
                </a:solidFill>
              </a:rPr>
            </a:br>
            <a:endParaRPr/>
          </a:p>
        </p:txBody>
      </p:sp>
      <p:sp>
        <p:nvSpPr>
          <p:cNvPr id="141" name="Google Shape;14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tellysbil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4"/>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17" name="Google Shape;17;p2"/>
          <p:cNvSpPr txBox="1"/>
          <p:nvPr>
            <p:ph idx="1" type="subTitle"/>
          </p:nvPr>
        </p:nvSpPr>
        <p:spPr>
          <a:xfrm>
            <a:off x="1371600" y="3886200"/>
            <a:ext cx="6400799" cy="1752600"/>
          </a:xfrm>
          <a:prstGeom prst="rect">
            <a:avLst/>
          </a:prstGeom>
          <a:noFill/>
          <a:ln>
            <a:noFill/>
          </a:ln>
        </p:spPr>
        <p:txBody>
          <a:bodyPr anchorCtr="0" anchor="t" bIns="91425" lIns="91425" spcFirstLastPara="1" rIns="91425" wrap="square" tIns="91425"/>
          <a:lstStyle>
            <a:lvl1pPr indent="0" lvl="0" marL="0" marR="0" rtl="0" algn="ctr">
              <a:lnSpc>
                <a:spcPct val="100000"/>
              </a:lnSpc>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indent="0" lvl="1" marL="457200" marR="0" rtl="0" algn="ctr">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indent="0" lvl="2" marL="914400" marR="0" rtl="0" algn="ctr">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indent="0" lvl="3" marL="1371600" marR="0" rtl="0" algn="ctr">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indent="0" lvl="4" marL="1828800" marR="0" rtl="0" algn="ctr">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indent="0" lvl="5" marL="2286000" marR="0" rtl="0" algn="ctr">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indent="0" lvl="6" marL="2743200" marR="0" rtl="0" algn="ctr">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indent="0" lvl="7" marL="3200400" marR="0" rtl="0" algn="ctr">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indent="0" lvl="8" marL="3657600" marR="0" rtl="0" algn="ctr">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18" name="Google Shape;18;p2"/>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9" name="Google Shape;19;p2"/>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20" name="Google Shape;20;p2"/>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eloverskrift" type="secHead">
  <p:cSld name="SECTION_HEADER">
    <p:spTree>
      <p:nvGrpSpPr>
        <p:cNvPr id="72" name="Shape 72"/>
        <p:cNvGrpSpPr/>
        <p:nvPr/>
      </p:nvGrpSpPr>
      <p:grpSpPr>
        <a:xfrm>
          <a:off x="0" y="0"/>
          <a:ext cx="0" cy="0"/>
          <a:chOff x="0" y="0"/>
          <a:chExt cx="0" cy="0"/>
        </a:xfrm>
      </p:grpSpPr>
      <p:sp>
        <p:nvSpPr>
          <p:cNvPr id="73" name="Google Shape;73;p11"/>
          <p:cNvSpPr txBox="1"/>
          <p:nvPr>
            <p:ph type="title"/>
          </p:nvPr>
        </p:nvSpPr>
        <p:spPr>
          <a:xfrm>
            <a:off x="722312" y="4406900"/>
            <a:ext cx="7772400" cy="1362075"/>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2"/>
              </a:buClr>
              <a:buSzPts val="1400"/>
              <a:buFont typeface="Arial"/>
              <a:buNone/>
              <a:defRPr b="1" i="0" sz="40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74" name="Google Shape;74;p11"/>
          <p:cNvSpPr txBox="1"/>
          <p:nvPr>
            <p:ph idx="1" type="body"/>
          </p:nvPr>
        </p:nvSpPr>
        <p:spPr>
          <a:xfrm>
            <a:off x="722312" y="2906713"/>
            <a:ext cx="7772400" cy="1500187"/>
          </a:xfrm>
          <a:prstGeom prst="rect">
            <a:avLst/>
          </a:prstGeom>
          <a:noFill/>
          <a:ln>
            <a:noFill/>
          </a:ln>
        </p:spPr>
        <p:txBody>
          <a:bodyPr anchorCtr="0" anchor="b" bIns="91425" lIns="91425" spcFirstLastPara="1" rIns="91425" wrap="square" tIns="91425"/>
          <a:lstStyle>
            <a:lvl1pPr indent="-228600" lvl="0" marL="457200" marR="0" rtl="0" algn="l">
              <a:lnSpc>
                <a:spcPct val="100000"/>
              </a:lnSpc>
              <a:spcBef>
                <a:spcPts val="400"/>
              </a:spcBef>
              <a:spcAft>
                <a:spcPts val="0"/>
              </a:spcAft>
              <a:buClr>
                <a:schemeClr val="dk1"/>
              </a:buClr>
              <a:buSzPts val="3200"/>
              <a:buFont typeface="Arial"/>
              <a:buNone/>
              <a:defRPr b="0" i="0" sz="2000" u="none" cap="none" strike="noStrike">
                <a:solidFill>
                  <a:schemeClr val="dk1"/>
                </a:solidFill>
                <a:latin typeface="Arial"/>
                <a:ea typeface="Arial"/>
                <a:cs typeface="Arial"/>
                <a:sym typeface="Arial"/>
              </a:defRPr>
            </a:lvl1pPr>
            <a:lvl2pPr indent="-228600" lvl="1" marL="914400" marR="0" rtl="0" algn="l">
              <a:lnSpc>
                <a:spcPct val="100000"/>
              </a:lnSpc>
              <a:spcBef>
                <a:spcPts val="360"/>
              </a:spcBef>
              <a:spcAft>
                <a:spcPts val="0"/>
              </a:spcAft>
              <a:buClr>
                <a:schemeClr val="dk1"/>
              </a:buClr>
              <a:buSzPts val="2800"/>
              <a:buFont typeface="Arial"/>
              <a:buNone/>
              <a:defRPr b="0" i="0" sz="1800" u="none" cap="none" strike="noStrike">
                <a:solidFill>
                  <a:schemeClr val="dk1"/>
                </a:solidFill>
                <a:latin typeface="Arial"/>
                <a:ea typeface="Arial"/>
                <a:cs typeface="Arial"/>
                <a:sym typeface="Arial"/>
              </a:defRPr>
            </a:lvl2pPr>
            <a:lvl3pPr indent="-228600" lvl="2" marL="1371600" marR="0" rtl="0" algn="l">
              <a:lnSpc>
                <a:spcPct val="100000"/>
              </a:lnSpc>
              <a:spcBef>
                <a:spcPts val="320"/>
              </a:spcBef>
              <a:spcAft>
                <a:spcPts val="0"/>
              </a:spcAft>
              <a:buClr>
                <a:schemeClr val="dk1"/>
              </a:buClr>
              <a:buSzPts val="2400"/>
              <a:buFont typeface="Arial"/>
              <a:buNone/>
              <a:defRPr b="0" i="0" sz="1600" u="none" cap="none" strike="noStrike">
                <a:solidFill>
                  <a:schemeClr val="dk1"/>
                </a:solidFill>
                <a:latin typeface="Arial"/>
                <a:ea typeface="Arial"/>
                <a:cs typeface="Arial"/>
                <a:sym typeface="Arial"/>
              </a:defRPr>
            </a:lvl3pPr>
            <a:lvl4pPr indent="-228600" lvl="3" marL="1828800" marR="0" rtl="0" algn="l">
              <a:lnSpc>
                <a:spcPct val="100000"/>
              </a:lnSpc>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4pPr>
            <a:lvl5pPr indent="-228600" lvl="4" marL="2286000" marR="0" rtl="0" algn="l">
              <a:lnSpc>
                <a:spcPct val="100000"/>
              </a:lnSpc>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5pPr>
            <a:lvl6pPr indent="-228600" lvl="5" marL="2743200" marR="0" rtl="0" algn="l">
              <a:lnSpc>
                <a:spcPct val="100000"/>
              </a:lnSpc>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6pPr>
            <a:lvl7pPr indent="-228600" lvl="6" marL="3200400" marR="0" rtl="0" algn="l">
              <a:lnSpc>
                <a:spcPct val="100000"/>
              </a:lnSpc>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7pPr>
            <a:lvl8pPr indent="-228600" lvl="7" marL="3657600" marR="0" rtl="0" algn="l">
              <a:lnSpc>
                <a:spcPct val="100000"/>
              </a:lnSpc>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8pPr>
            <a:lvl9pPr indent="-228600" lvl="8" marL="4114800" marR="0" rtl="0" algn="l">
              <a:lnSpc>
                <a:spcPct val="100000"/>
              </a:lnSpc>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9pPr>
          </a:lstStyle>
          <a:p/>
        </p:txBody>
      </p:sp>
      <p:sp>
        <p:nvSpPr>
          <p:cNvPr id="75" name="Google Shape;75;p11"/>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6" name="Google Shape;76;p11"/>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7" name="Google Shape;77;p11"/>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tel og innhold" type="obj">
  <p:cSld name="OBJECT">
    <p:spTree>
      <p:nvGrpSpPr>
        <p:cNvPr id="78" name="Shape 78"/>
        <p:cNvGrpSpPr/>
        <p:nvPr/>
      </p:nvGrpSpPr>
      <p:grpSpPr>
        <a:xfrm>
          <a:off x="0" y="0"/>
          <a:ext cx="0" cy="0"/>
          <a:chOff x="0" y="0"/>
          <a:chExt cx="0" cy="0"/>
        </a:xfrm>
      </p:grpSpPr>
      <p:sp>
        <p:nvSpPr>
          <p:cNvPr id="79" name="Google Shape;79;p12"/>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80" name="Google Shape;80;p12"/>
          <p:cNvSpPr txBox="1"/>
          <p:nvPr>
            <p:ph idx="1" type="body"/>
          </p:nvPr>
        </p:nvSpPr>
        <p:spPr>
          <a:xfrm>
            <a:off x="457200" y="1600200"/>
            <a:ext cx="8229600" cy="4525961"/>
          </a:xfrm>
          <a:prstGeom prst="rect">
            <a:avLst/>
          </a:prstGeom>
          <a:noFill/>
          <a:ln>
            <a:noFill/>
          </a:ln>
        </p:spPr>
        <p:txBody>
          <a:bodyPr anchorCtr="0" anchor="t" bIns="91425" lIns="91425" spcFirstLastPara="1" rIns="91425" wrap="square" tIns="91425"/>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1" name="Google Shape;81;p12"/>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2" name="Google Shape;82;p12"/>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3" name="Google Shape;83;p12"/>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oddrett tittel og tekst" type="vertTitleAndTx">
  <p:cSld name="VERTICAL_TITLE_AND_VERTICAL_TEXT">
    <p:spTree>
      <p:nvGrpSpPr>
        <p:cNvPr id="21" name="Shape 21"/>
        <p:cNvGrpSpPr/>
        <p:nvPr/>
      </p:nvGrpSpPr>
      <p:grpSpPr>
        <a:xfrm>
          <a:off x="0" y="0"/>
          <a:ext cx="0" cy="0"/>
          <a:chOff x="0" y="0"/>
          <a:chExt cx="0" cy="0"/>
        </a:xfrm>
      </p:grpSpPr>
      <p:sp>
        <p:nvSpPr>
          <p:cNvPr id="22" name="Google Shape;22;p3"/>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23" name="Google Shape;23;p3"/>
          <p:cNvSpPr txBox="1"/>
          <p:nvPr>
            <p:ph idx="1" type="body"/>
          </p:nvPr>
        </p:nvSpPr>
        <p:spPr>
          <a:xfrm rot="5400000">
            <a:off x="541337" y="190500"/>
            <a:ext cx="5851525" cy="6019799"/>
          </a:xfrm>
          <a:prstGeom prst="rect">
            <a:avLst/>
          </a:prstGeom>
          <a:noFill/>
          <a:ln>
            <a:noFill/>
          </a:ln>
        </p:spPr>
        <p:txBody>
          <a:bodyPr anchorCtr="0" anchor="t" bIns="91425" lIns="91425" spcFirstLastPara="1" rIns="91425" wrap="square" tIns="91425"/>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4" name="Google Shape;24;p3"/>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25" name="Google Shape;25;p3"/>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26" name="Google Shape;26;p3"/>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oddrett tekst" type="vertTx">
  <p:cSld name="VERTICAL_TEXT">
    <p:spTree>
      <p:nvGrpSpPr>
        <p:cNvPr id="27" name="Shape 27"/>
        <p:cNvGrpSpPr/>
        <p:nvPr/>
      </p:nvGrpSpPr>
      <p:grpSpPr>
        <a:xfrm>
          <a:off x="0" y="0"/>
          <a:ext cx="0" cy="0"/>
          <a:chOff x="0" y="0"/>
          <a:chExt cx="0" cy="0"/>
        </a:xfrm>
      </p:grpSpPr>
      <p:sp>
        <p:nvSpPr>
          <p:cNvPr id="28" name="Google Shape;28;p4"/>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29" name="Google Shape;29;p4"/>
          <p:cNvSpPr txBox="1"/>
          <p:nvPr>
            <p:ph idx="1" type="body"/>
          </p:nvPr>
        </p:nvSpPr>
        <p:spPr>
          <a:xfrm rot="5400000">
            <a:off x="2309018" y="-251619"/>
            <a:ext cx="4525961" cy="8229600"/>
          </a:xfrm>
          <a:prstGeom prst="rect">
            <a:avLst/>
          </a:prstGeom>
          <a:noFill/>
          <a:ln>
            <a:noFill/>
          </a:ln>
        </p:spPr>
        <p:txBody>
          <a:bodyPr anchorCtr="0" anchor="t" bIns="91425" lIns="91425" spcFirstLastPara="1" rIns="91425" wrap="square" tIns="91425"/>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0" name="Google Shape;30;p4"/>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1" name="Google Shape;31;p4"/>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2" name="Google Shape;32;p4"/>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lde med tekst" type="picTx">
  <p:cSld name="PICTURE_WITH_CAPTION_TEXT">
    <p:spTree>
      <p:nvGrpSpPr>
        <p:cNvPr id="33" name="Shape 33"/>
        <p:cNvGrpSpPr/>
        <p:nvPr/>
      </p:nvGrpSpPr>
      <p:grpSpPr>
        <a:xfrm>
          <a:off x="0" y="0"/>
          <a:ext cx="0" cy="0"/>
          <a:chOff x="0" y="0"/>
          <a:chExt cx="0" cy="0"/>
        </a:xfrm>
      </p:grpSpPr>
      <p:sp>
        <p:nvSpPr>
          <p:cNvPr id="34" name="Google Shape;34;p5"/>
          <p:cNvSpPr txBox="1"/>
          <p:nvPr>
            <p:ph type="title"/>
          </p:nvPr>
        </p:nvSpPr>
        <p:spPr>
          <a:xfrm>
            <a:off x="1792288" y="4800600"/>
            <a:ext cx="5486399" cy="566737"/>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dk2"/>
              </a:buClr>
              <a:buSzPts val="1400"/>
              <a:buFont typeface="Arial"/>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35" name="Google Shape;35;p5"/>
          <p:cNvSpPr/>
          <p:nvPr>
            <p:ph idx="2" type="pic"/>
          </p:nvPr>
        </p:nvSpPr>
        <p:spPr>
          <a:xfrm>
            <a:off x="1792288" y="612775"/>
            <a:ext cx="5486399" cy="41148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640"/>
              </a:spcBef>
              <a:spcAft>
                <a:spcPts val="0"/>
              </a:spcAft>
              <a:buClr>
                <a:schemeClr val="dk1"/>
              </a:buClr>
              <a:buSzPts val="1400"/>
              <a:buFont typeface="Arial"/>
              <a:buNone/>
              <a:defRPr b="0" i="0" sz="3200" u="none" cap="none" strike="noStrike">
                <a:solidFill>
                  <a:schemeClr val="dk1"/>
                </a:solidFill>
                <a:latin typeface="Arial"/>
                <a:ea typeface="Arial"/>
                <a:cs typeface="Arial"/>
                <a:sym typeface="Arial"/>
              </a:defRPr>
            </a:lvl1pPr>
            <a:lvl2pPr indent="0" lvl="1" marL="457200" marR="0" rtl="0" algn="l">
              <a:lnSpc>
                <a:spcPct val="100000"/>
              </a:lnSpc>
              <a:spcBef>
                <a:spcPts val="56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2pPr>
            <a:lvl3pPr indent="0" lvl="2" marL="914400" marR="0" rtl="0" algn="l">
              <a:lnSpc>
                <a:spcPct val="100000"/>
              </a:lnSpc>
              <a:spcBef>
                <a:spcPts val="48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4pPr>
            <a:lvl5pPr indent="0" lvl="4" marL="1828800" marR="0" rtl="0" algn="l">
              <a:lnSpc>
                <a:spcPct val="100000"/>
              </a:lnSpc>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5pPr>
            <a:lvl6pPr indent="0" lvl="5" marL="2286000" marR="0" rtl="0" algn="l">
              <a:lnSpc>
                <a:spcPct val="100000"/>
              </a:lnSpc>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6pPr>
            <a:lvl7pPr indent="0" lvl="6" marL="2743200" marR="0" rtl="0" algn="l">
              <a:lnSpc>
                <a:spcPct val="100000"/>
              </a:lnSpc>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7pPr>
            <a:lvl8pPr indent="0" lvl="7" marL="3200400" marR="0" rtl="0" algn="l">
              <a:lnSpc>
                <a:spcPct val="100000"/>
              </a:lnSpc>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8pPr>
            <a:lvl9pPr indent="0" lvl="8" marL="3657600" marR="0" rtl="0" algn="l">
              <a:lnSpc>
                <a:spcPct val="100000"/>
              </a:lnSpc>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9pPr>
          </a:lstStyle>
          <a:p/>
        </p:txBody>
      </p:sp>
      <p:sp>
        <p:nvSpPr>
          <p:cNvPr id="36" name="Google Shape;36;p5"/>
          <p:cNvSpPr txBox="1"/>
          <p:nvPr>
            <p:ph idx="1" type="body"/>
          </p:nvPr>
        </p:nvSpPr>
        <p:spPr>
          <a:xfrm>
            <a:off x="1792288" y="5367337"/>
            <a:ext cx="5486399" cy="804861"/>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280"/>
              </a:spcBef>
              <a:spcAft>
                <a:spcPts val="0"/>
              </a:spcAft>
              <a:buClr>
                <a:schemeClr val="dk1"/>
              </a:buClr>
              <a:buSzPts val="3200"/>
              <a:buFont typeface="Arial"/>
              <a:buNone/>
              <a:defRPr b="0" i="0" sz="1400" u="none" cap="none" strike="noStrike">
                <a:solidFill>
                  <a:schemeClr val="dk1"/>
                </a:solidFill>
                <a:latin typeface="Arial"/>
                <a:ea typeface="Arial"/>
                <a:cs typeface="Arial"/>
                <a:sym typeface="Arial"/>
              </a:defRPr>
            </a:lvl1pPr>
            <a:lvl2pPr indent="-228600" lvl="1" marL="914400" marR="0" rtl="0" algn="l">
              <a:lnSpc>
                <a:spcPct val="100000"/>
              </a:lnSpc>
              <a:spcBef>
                <a:spcPts val="240"/>
              </a:spcBef>
              <a:spcAft>
                <a:spcPts val="0"/>
              </a:spcAft>
              <a:buClr>
                <a:schemeClr val="dk1"/>
              </a:buClr>
              <a:buSzPts val="28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200"/>
              </a:spcBef>
              <a:spcAft>
                <a:spcPts val="0"/>
              </a:spcAft>
              <a:buClr>
                <a:schemeClr val="dk1"/>
              </a:buClr>
              <a:buSzPts val="2400"/>
              <a:buFont typeface="Arial"/>
              <a:buNone/>
              <a:defRPr b="0" i="0" sz="1000" u="none" cap="none" strike="noStrike">
                <a:solidFill>
                  <a:schemeClr val="dk1"/>
                </a:solidFill>
                <a:latin typeface="Arial"/>
                <a:ea typeface="Arial"/>
                <a:cs typeface="Arial"/>
                <a:sym typeface="Arial"/>
              </a:defRPr>
            </a:lvl3pPr>
            <a:lvl4pPr indent="-228600" lvl="3" marL="18288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4pPr>
            <a:lvl5pPr indent="-228600" lvl="4" marL="22860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5pPr>
            <a:lvl6pPr indent="-228600" lvl="5" marL="27432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6pPr>
            <a:lvl7pPr indent="-228600" lvl="6" marL="32004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7pPr>
            <a:lvl8pPr indent="-228600" lvl="7" marL="36576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8pPr>
            <a:lvl9pPr indent="-228600" lvl="8" marL="41148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9pPr>
          </a:lstStyle>
          <a:p/>
        </p:txBody>
      </p:sp>
      <p:sp>
        <p:nvSpPr>
          <p:cNvPr id="37" name="Google Shape;37;p5"/>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8" name="Google Shape;38;p5"/>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9" name="Google Shape;39;p5"/>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nnhold med tekst" type="objTx">
  <p:cSld name="OBJECT_WITH_CAPTION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3050"/>
            <a:ext cx="3008313" cy="1162049"/>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dk2"/>
              </a:buClr>
              <a:buSzPts val="1400"/>
              <a:buFont typeface="Arial"/>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42" name="Google Shape;42;p6"/>
          <p:cNvSpPr txBox="1"/>
          <p:nvPr>
            <p:ph idx="1" type="body"/>
          </p:nvPr>
        </p:nvSpPr>
        <p:spPr>
          <a:xfrm>
            <a:off x="3575050" y="273050"/>
            <a:ext cx="5111750" cy="5853112"/>
          </a:xfrm>
          <a:prstGeom prst="rect">
            <a:avLst/>
          </a:prstGeom>
          <a:noFill/>
          <a:ln>
            <a:noFill/>
          </a:ln>
        </p:spPr>
        <p:txBody>
          <a:bodyPr anchorCtr="0" anchor="t" bIns="91425" lIns="91425" spcFirstLastPara="1" rIns="91425" wrap="square" tIns="91425"/>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3" name="Google Shape;43;p6"/>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280"/>
              </a:spcBef>
              <a:spcAft>
                <a:spcPts val="0"/>
              </a:spcAft>
              <a:buClr>
                <a:schemeClr val="dk1"/>
              </a:buClr>
              <a:buSzPts val="3200"/>
              <a:buFont typeface="Arial"/>
              <a:buNone/>
              <a:defRPr b="0" i="0" sz="1400" u="none" cap="none" strike="noStrike">
                <a:solidFill>
                  <a:schemeClr val="dk1"/>
                </a:solidFill>
                <a:latin typeface="Arial"/>
                <a:ea typeface="Arial"/>
                <a:cs typeface="Arial"/>
                <a:sym typeface="Arial"/>
              </a:defRPr>
            </a:lvl1pPr>
            <a:lvl2pPr indent="-228600" lvl="1" marL="914400" marR="0" rtl="0" algn="l">
              <a:lnSpc>
                <a:spcPct val="100000"/>
              </a:lnSpc>
              <a:spcBef>
                <a:spcPts val="240"/>
              </a:spcBef>
              <a:spcAft>
                <a:spcPts val="0"/>
              </a:spcAft>
              <a:buClr>
                <a:schemeClr val="dk1"/>
              </a:buClr>
              <a:buSzPts val="28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200"/>
              </a:spcBef>
              <a:spcAft>
                <a:spcPts val="0"/>
              </a:spcAft>
              <a:buClr>
                <a:schemeClr val="dk1"/>
              </a:buClr>
              <a:buSzPts val="2400"/>
              <a:buFont typeface="Arial"/>
              <a:buNone/>
              <a:defRPr b="0" i="0" sz="1000" u="none" cap="none" strike="noStrike">
                <a:solidFill>
                  <a:schemeClr val="dk1"/>
                </a:solidFill>
                <a:latin typeface="Arial"/>
                <a:ea typeface="Arial"/>
                <a:cs typeface="Arial"/>
                <a:sym typeface="Arial"/>
              </a:defRPr>
            </a:lvl3pPr>
            <a:lvl4pPr indent="-228600" lvl="3" marL="18288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4pPr>
            <a:lvl5pPr indent="-228600" lvl="4" marL="22860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5pPr>
            <a:lvl6pPr indent="-228600" lvl="5" marL="27432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6pPr>
            <a:lvl7pPr indent="-228600" lvl="6" marL="32004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7pPr>
            <a:lvl8pPr indent="-228600" lvl="7" marL="36576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8pPr>
            <a:lvl9pPr indent="-228600" lvl="8" marL="4114800" marR="0" rtl="0" algn="l">
              <a:lnSpc>
                <a:spcPct val="100000"/>
              </a:lnSpc>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9pPr>
          </a:lstStyle>
          <a:p/>
        </p:txBody>
      </p:sp>
      <p:sp>
        <p:nvSpPr>
          <p:cNvPr id="44" name="Google Shape;44;p6"/>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5" name="Google Shape;45;p6"/>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6" name="Google Shape;46;p6"/>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omt" type="blank">
  <p:cSld name="BLANK">
    <p:spTree>
      <p:nvGrpSpPr>
        <p:cNvPr id="47" name="Shape 47"/>
        <p:cNvGrpSpPr/>
        <p:nvPr/>
      </p:nvGrpSpPr>
      <p:grpSpPr>
        <a:xfrm>
          <a:off x="0" y="0"/>
          <a:ext cx="0" cy="0"/>
          <a:chOff x="0" y="0"/>
          <a:chExt cx="0" cy="0"/>
        </a:xfrm>
      </p:grpSpPr>
      <p:sp>
        <p:nvSpPr>
          <p:cNvPr id="48" name="Google Shape;48;p7"/>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9" name="Google Shape;49;p7"/>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0" name="Google Shape;50;p7"/>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are tittel" type="titleOnly">
  <p:cSld name="TITLE_ONLY">
    <p:spTree>
      <p:nvGrpSpPr>
        <p:cNvPr id="51" name="Shape 51"/>
        <p:cNvGrpSpPr/>
        <p:nvPr/>
      </p:nvGrpSpPr>
      <p:grpSpPr>
        <a:xfrm>
          <a:off x="0" y="0"/>
          <a:ext cx="0" cy="0"/>
          <a:chOff x="0" y="0"/>
          <a:chExt cx="0" cy="0"/>
        </a:xfrm>
      </p:grpSpPr>
      <p:sp>
        <p:nvSpPr>
          <p:cNvPr id="52" name="Google Shape;52;p8"/>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53" name="Google Shape;53;p8"/>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4" name="Google Shape;54;p8"/>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5" name="Google Shape;55;p8"/>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ammenligning" type="twoTxTwoObj">
  <p:cSld name="TWO_OBJECTS_WITH_TEXT">
    <p:spTree>
      <p:nvGrpSpPr>
        <p:cNvPr id="56" name="Shape 56"/>
        <p:cNvGrpSpPr/>
        <p:nvPr/>
      </p:nvGrpSpPr>
      <p:grpSpPr>
        <a:xfrm>
          <a:off x="0" y="0"/>
          <a:ext cx="0" cy="0"/>
          <a:chOff x="0" y="0"/>
          <a:chExt cx="0" cy="0"/>
        </a:xfrm>
      </p:grpSpPr>
      <p:sp>
        <p:nvSpPr>
          <p:cNvPr id="57" name="Google Shape;57;p9"/>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58" name="Google Shape;58;p9"/>
          <p:cNvSpPr txBox="1"/>
          <p:nvPr>
            <p:ph idx="1" type="body"/>
          </p:nvPr>
        </p:nvSpPr>
        <p:spPr>
          <a:xfrm>
            <a:off x="457200" y="1535112"/>
            <a:ext cx="4040187" cy="639762"/>
          </a:xfrm>
          <a:prstGeom prst="rect">
            <a:avLst/>
          </a:prstGeom>
          <a:noFill/>
          <a:ln>
            <a:noFill/>
          </a:ln>
        </p:spPr>
        <p:txBody>
          <a:bodyPr anchorCtr="0" anchor="b" bIns="91425" lIns="91425" spcFirstLastPara="1" rIns="91425" wrap="square" tIns="91425"/>
          <a:lstStyle>
            <a:lvl1pPr indent="-228600" lvl="0" marL="457200" marR="0" rtl="0" algn="l">
              <a:lnSpc>
                <a:spcPct val="100000"/>
              </a:lnSpc>
              <a:spcBef>
                <a:spcPts val="480"/>
              </a:spcBef>
              <a:spcAft>
                <a:spcPts val="0"/>
              </a:spcAft>
              <a:buClr>
                <a:schemeClr val="dk1"/>
              </a:buClr>
              <a:buSzPts val="3200"/>
              <a:buFont typeface="Arial"/>
              <a:buNone/>
              <a:defRPr b="1" i="0" sz="2400" u="none" cap="none" strike="noStrike">
                <a:solidFill>
                  <a:schemeClr val="dk1"/>
                </a:solidFill>
                <a:latin typeface="Arial"/>
                <a:ea typeface="Arial"/>
                <a:cs typeface="Arial"/>
                <a:sym typeface="Arial"/>
              </a:defRPr>
            </a:lvl1pPr>
            <a:lvl2pPr indent="-228600" lvl="1" marL="914400" marR="0" rtl="0" algn="l">
              <a:lnSpc>
                <a:spcPct val="100000"/>
              </a:lnSpc>
              <a:spcBef>
                <a:spcPts val="400"/>
              </a:spcBef>
              <a:spcAft>
                <a:spcPts val="0"/>
              </a:spcAft>
              <a:buClr>
                <a:schemeClr val="dk1"/>
              </a:buClr>
              <a:buSzPts val="2800"/>
              <a:buFont typeface="Arial"/>
              <a:buNone/>
              <a:defRPr b="1"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360"/>
              </a:spcBef>
              <a:spcAft>
                <a:spcPts val="0"/>
              </a:spcAft>
              <a:buClr>
                <a:schemeClr val="dk1"/>
              </a:buClr>
              <a:buSzPts val="2400"/>
              <a:buFont typeface="Arial"/>
              <a:buNone/>
              <a:defRPr b="1"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4pPr>
            <a:lvl5pPr indent="-228600" lvl="4" marL="22860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5pPr>
            <a:lvl6pPr indent="-228600" lvl="5" marL="27432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6pPr>
            <a:lvl7pPr indent="-228600" lvl="6" marL="32004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7pPr>
            <a:lvl8pPr indent="-228600" lvl="7" marL="36576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8pPr>
            <a:lvl9pPr indent="-228600" lvl="8" marL="41148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9pPr>
          </a:lstStyle>
          <a:p/>
        </p:txBody>
      </p:sp>
      <p:sp>
        <p:nvSpPr>
          <p:cNvPr id="59" name="Google Shape;59;p9"/>
          <p:cNvSpPr txBox="1"/>
          <p:nvPr>
            <p:ph idx="2" type="body"/>
          </p:nvPr>
        </p:nvSpPr>
        <p:spPr>
          <a:xfrm>
            <a:off x="457200" y="2174875"/>
            <a:ext cx="4040187" cy="3951287"/>
          </a:xfrm>
          <a:prstGeom prst="rect">
            <a:avLst/>
          </a:prstGeom>
          <a:noFill/>
          <a:ln>
            <a:noFill/>
          </a:ln>
        </p:spPr>
        <p:txBody>
          <a:bodyPr anchorCtr="0" anchor="t" bIns="91425" lIns="91425" spcFirstLastPara="1" rIns="91425" wrap="square" tIns="91425"/>
          <a:lstStyle>
            <a:lvl1pPr indent="-381000" lvl="0" marL="4572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60" name="Google Shape;60;p9"/>
          <p:cNvSpPr txBox="1"/>
          <p:nvPr>
            <p:ph idx="3" type="body"/>
          </p:nvPr>
        </p:nvSpPr>
        <p:spPr>
          <a:xfrm>
            <a:off x="4645025" y="1535112"/>
            <a:ext cx="4041774" cy="639762"/>
          </a:xfrm>
          <a:prstGeom prst="rect">
            <a:avLst/>
          </a:prstGeom>
          <a:noFill/>
          <a:ln>
            <a:noFill/>
          </a:ln>
        </p:spPr>
        <p:txBody>
          <a:bodyPr anchorCtr="0" anchor="b" bIns="91425" lIns="91425" spcFirstLastPara="1" rIns="91425" wrap="square" tIns="91425"/>
          <a:lstStyle>
            <a:lvl1pPr indent="-228600" lvl="0" marL="457200" marR="0" rtl="0" algn="l">
              <a:lnSpc>
                <a:spcPct val="100000"/>
              </a:lnSpc>
              <a:spcBef>
                <a:spcPts val="480"/>
              </a:spcBef>
              <a:spcAft>
                <a:spcPts val="0"/>
              </a:spcAft>
              <a:buClr>
                <a:schemeClr val="dk1"/>
              </a:buClr>
              <a:buSzPts val="3200"/>
              <a:buFont typeface="Arial"/>
              <a:buNone/>
              <a:defRPr b="1" i="0" sz="2400" u="none" cap="none" strike="noStrike">
                <a:solidFill>
                  <a:schemeClr val="dk1"/>
                </a:solidFill>
                <a:latin typeface="Arial"/>
                <a:ea typeface="Arial"/>
                <a:cs typeface="Arial"/>
                <a:sym typeface="Arial"/>
              </a:defRPr>
            </a:lvl1pPr>
            <a:lvl2pPr indent="-228600" lvl="1" marL="914400" marR="0" rtl="0" algn="l">
              <a:lnSpc>
                <a:spcPct val="100000"/>
              </a:lnSpc>
              <a:spcBef>
                <a:spcPts val="400"/>
              </a:spcBef>
              <a:spcAft>
                <a:spcPts val="0"/>
              </a:spcAft>
              <a:buClr>
                <a:schemeClr val="dk1"/>
              </a:buClr>
              <a:buSzPts val="2800"/>
              <a:buFont typeface="Arial"/>
              <a:buNone/>
              <a:defRPr b="1"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360"/>
              </a:spcBef>
              <a:spcAft>
                <a:spcPts val="0"/>
              </a:spcAft>
              <a:buClr>
                <a:schemeClr val="dk1"/>
              </a:buClr>
              <a:buSzPts val="2400"/>
              <a:buFont typeface="Arial"/>
              <a:buNone/>
              <a:defRPr b="1"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4pPr>
            <a:lvl5pPr indent="-228600" lvl="4" marL="22860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5pPr>
            <a:lvl6pPr indent="-228600" lvl="5" marL="27432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6pPr>
            <a:lvl7pPr indent="-228600" lvl="6" marL="32004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7pPr>
            <a:lvl8pPr indent="-228600" lvl="7" marL="36576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8pPr>
            <a:lvl9pPr indent="-228600" lvl="8" marL="4114800" marR="0" rtl="0" algn="l">
              <a:lnSpc>
                <a:spcPct val="100000"/>
              </a:lnSpc>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9pPr>
          </a:lstStyle>
          <a:p/>
        </p:txBody>
      </p:sp>
      <p:sp>
        <p:nvSpPr>
          <p:cNvPr id="61" name="Google Shape;61;p9"/>
          <p:cNvSpPr txBox="1"/>
          <p:nvPr>
            <p:ph idx="4" type="body"/>
          </p:nvPr>
        </p:nvSpPr>
        <p:spPr>
          <a:xfrm>
            <a:off x="4645025" y="2174875"/>
            <a:ext cx="4041774" cy="3951287"/>
          </a:xfrm>
          <a:prstGeom prst="rect">
            <a:avLst/>
          </a:prstGeom>
          <a:noFill/>
          <a:ln>
            <a:noFill/>
          </a:ln>
        </p:spPr>
        <p:txBody>
          <a:bodyPr anchorCtr="0" anchor="t" bIns="91425" lIns="91425" spcFirstLastPara="1" rIns="91425" wrap="square" tIns="91425"/>
          <a:lstStyle>
            <a:lvl1pPr indent="-381000" lvl="0" marL="4572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62" name="Google Shape;62;p9"/>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3" name="Google Shape;63;p9"/>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4" name="Google Shape;64;p9"/>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o innholdsdeler" type="twoObj">
  <p:cSld name="TWO_OBJECTS">
    <p:spTree>
      <p:nvGrpSpPr>
        <p:cNvPr id="65" name="Shape 65"/>
        <p:cNvGrpSpPr/>
        <p:nvPr/>
      </p:nvGrpSpPr>
      <p:grpSpPr>
        <a:xfrm>
          <a:off x="0" y="0"/>
          <a:ext cx="0" cy="0"/>
          <a:chOff x="0" y="0"/>
          <a:chExt cx="0" cy="0"/>
        </a:xfrm>
      </p:grpSpPr>
      <p:sp>
        <p:nvSpPr>
          <p:cNvPr id="66" name="Google Shape;66;p10"/>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67" name="Google Shape;67;p10"/>
          <p:cNvSpPr txBox="1"/>
          <p:nvPr>
            <p:ph idx="1" type="body"/>
          </p:nvPr>
        </p:nvSpPr>
        <p:spPr>
          <a:xfrm>
            <a:off x="457200" y="1600200"/>
            <a:ext cx="4038599" cy="4525963"/>
          </a:xfrm>
          <a:prstGeom prst="rect">
            <a:avLst/>
          </a:prstGeom>
          <a:noFill/>
          <a:ln>
            <a:noFill/>
          </a:ln>
        </p:spPr>
        <p:txBody>
          <a:bodyPr anchorCtr="0" anchor="t" bIns="91425" lIns="91425" spcFirstLastPara="1" rIns="91425" wrap="square" tIns="91425"/>
          <a:lstStyle>
            <a:lvl1pPr indent="-406400" lvl="0" marL="4572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68" name="Google Shape;68;p10"/>
          <p:cNvSpPr txBox="1"/>
          <p:nvPr>
            <p:ph idx="2" type="body"/>
          </p:nvPr>
        </p:nvSpPr>
        <p:spPr>
          <a:xfrm>
            <a:off x="4648200" y="1600200"/>
            <a:ext cx="4038599" cy="4525963"/>
          </a:xfrm>
          <a:prstGeom prst="rect">
            <a:avLst/>
          </a:prstGeom>
          <a:noFill/>
          <a:ln>
            <a:noFill/>
          </a:ln>
        </p:spPr>
        <p:txBody>
          <a:bodyPr anchorCtr="0" anchor="t" bIns="91425" lIns="91425" spcFirstLastPara="1" rIns="91425" wrap="square" tIns="91425"/>
          <a:lstStyle>
            <a:lvl1pPr indent="-406400" lvl="0" marL="4572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69" name="Google Shape;69;p10"/>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0" name="Google Shape;70;p10"/>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1" name="Google Shape;71;p10"/>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Clr>
                <a:schemeClr val="dk2"/>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5961"/>
          </a:xfrm>
          <a:prstGeom prst="rect">
            <a:avLst/>
          </a:prstGeom>
          <a:noFill/>
          <a:ln>
            <a:noFill/>
          </a:ln>
        </p:spPr>
        <p:txBody>
          <a:bodyPr anchorCtr="0" anchor="t" bIns="91425" lIns="91425" spcFirstLastPara="1" rIns="91425" wrap="square" tIns="91425"/>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457200" y="6245225"/>
            <a:ext cx="2133599"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24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599" cy="4762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3"/>
          <p:cNvSpPr txBox="1"/>
          <p:nvPr>
            <p:ph type="ctrTitle"/>
          </p:nvPr>
        </p:nvSpPr>
        <p:spPr>
          <a:xfrm>
            <a:off x="685800" y="2130425"/>
            <a:ext cx="7772400" cy="1470024"/>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t/>
            </a:r>
            <a:endParaRPr b="0" i="0" sz="4400" u="none" cap="none" strike="noStrike">
              <a:solidFill>
                <a:schemeClr val="dk2"/>
              </a:solidFill>
              <a:latin typeface="Arial"/>
              <a:ea typeface="Arial"/>
              <a:cs typeface="Arial"/>
              <a:sym typeface="Arial"/>
            </a:endParaRPr>
          </a:p>
        </p:txBody>
      </p:sp>
      <p:sp>
        <p:nvSpPr>
          <p:cNvPr id="90" name="Google Shape;90;p13"/>
          <p:cNvSpPr txBox="1"/>
          <p:nvPr>
            <p:ph idx="1" type="subTitle"/>
          </p:nvPr>
        </p:nvSpPr>
        <p:spPr>
          <a:xfrm>
            <a:off x="1371600" y="3886200"/>
            <a:ext cx="6400799" cy="1752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pic>
        <p:nvPicPr>
          <p:cNvPr descr="bakgrunn_parametere" id="91" name="Google Shape;91;p13"/>
          <p:cNvPicPr preferRelativeResize="0"/>
          <p:nvPr/>
        </p:nvPicPr>
        <p:blipFill rotWithShape="1">
          <a:blip r:embed="rId3">
            <a:alphaModFix/>
          </a:blip>
          <a:srcRect b="0" l="0" r="0" t="0"/>
          <a:stretch/>
        </p:blipFill>
        <p:spPr>
          <a:xfrm>
            <a:off x="36511" y="12700"/>
            <a:ext cx="9144000" cy="6800849"/>
          </a:xfrm>
          <a:prstGeom prst="rect">
            <a:avLst/>
          </a:prstGeom>
          <a:noFill/>
          <a:ln>
            <a:noFill/>
          </a:ln>
        </p:spPr>
      </p:pic>
      <p:sp>
        <p:nvSpPr>
          <p:cNvPr id="92" name="Google Shape;92;p13"/>
          <p:cNvSpPr txBox="1"/>
          <p:nvPr/>
        </p:nvSpPr>
        <p:spPr>
          <a:xfrm>
            <a:off x="971550" y="620712"/>
            <a:ext cx="7056437" cy="40274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800" u="none" cap="none" strike="noStrike">
                <a:solidFill>
                  <a:schemeClr val="dk1"/>
                </a:solidFill>
                <a:latin typeface="Arial"/>
                <a:ea typeface="Arial"/>
                <a:cs typeface="Arial"/>
                <a:sym typeface="Arial"/>
              </a:rPr>
              <a:t>VALG, Bibliofilforeningen</a:t>
            </a:r>
            <a:endParaRPr/>
          </a:p>
          <a:p>
            <a:pPr indent="0" lvl="0" marL="0" marR="0" rtl="0" algn="l">
              <a:lnSpc>
                <a:spcPct val="100000"/>
              </a:lnSpc>
              <a:spcBef>
                <a:spcPts val="2400"/>
              </a:spcBef>
              <a:spcAft>
                <a:spcPts val="0"/>
              </a:spcAft>
              <a:buClr>
                <a:schemeClr val="dk1"/>
              </a:buClr>
              <a:buFont typeface="Arial"/>
              <a:buNone/>
            </a:pPr>
            <a:r>
              <a:t/>
            </a:r>
            <a:endParaRPr b="1" i="0" sz="4800" u="none" cap="none" strike="noStrike">
              <a:solidFill>
                <a:schemeClr val="dk1"/>
              </a:solidFill>
              <a:latin typeface="Arial"/>
              <a:ea typeface="Arial"/>
              <a:cs typeface="Arial"/>
              <a:sym typeface="Arial"/>
            </a:endParaRPr>
          </a:p>
          <a:p>
            <a:pPr indent="0" lvl="0" marL="0" marR="0" rtl="0" algn="l">
              <a:lnSpc>
                <a:spcPct val="100000"/>
              </a:lnSpc>
              <a:spcBef>
                <a:spcPts val="1800"/>
              </a:spcBef>
              <a:spcAft>
                <a:spcPts val="0"/>
              </a:spcAft>
              <a:buClr>
                <a:schemeClr val="dk1"/>
              </a:buClr>
              <a:buFont typeface="Arial"/>
              <a:buNone/>
            </a:pPr>
            <a:r>
              <a:rPr b="1" i="0" lang="en-US" sz="3600" u="none" cap="none" strike="noStrike">
                <a:solidFill>
                  <a:schemeClr val="dk1"/>
                </a:solidFill>
                <a:latin typeface="Arial"/>
                <a:ea typeface="Arial"/>
                <a:cs typeface="Arial"/>
                <a:sym typeface="Arial"/>
              </a:rPr>
              <a:t>Brukermøte Bibliofil </a:t>
            </a:r>
            <a:br>
              <a:rPr b="1" i="0" lang="en-US" sz="3600" u="none" cap="none" strike="noStrike">
                <a:solidFill>
                  <a:schemeClr val="dk1"/>
                </a:solidFill>
                <a:latin typeface="Arial"/>
                <a:ea typeface="Arial"/>
                <a:cs typeface="Arial"/>
                <a:sym typeface="Arial"/>
              </a:rPr>
            </a:br>
            <a:r>
              <a:rPr b="1" lang="en-US" sz="3600">
                <a:solidFill>
                  <a:schemeClr val="dk1"/>
                </a:solidFill>
              </a:rPr>
              <a:t>Ålesund</a:t>
            </a:r>
            <a:r>
              <a:rPr b="1" i="0" lang="en-US" sz="3600" u="none" cap="none" strike="noStrike">
                <a:solidFill>
                  <a:schemeClr val="dk1"/>
                </a:solidFill>
                <a:latin typeface="Arial"/>
                <a:ea typeface="Arial"/>
                <a:cs typeface="Arial"/>
                <a:sym typeface="Arial"/>
              </a:rPr>
              <a:t>, </a:t>
            </a:r>
            <a:r>
              <a:rPr b="1" lang="en-US" sz="3600">
                <a:solidFill>
                  <a:schemeClr val="dk1"/>
                </a:solidFill>
              </a:rPr>
              <a:t>april</a:t>
            </a:r>
            <a:r>
              <a:rPr b="1" i="0" lang="en-US" sz="3600" u="none" cap="none" strike="noStrike">
                <a:solidFill>
                  <a:schemeClr val="dk1"/>
                </a:solidFill>
                <a:latin typeface="Arial"/>
                <a:ea typeface="Arial"/>
                <a:cs typeface="Arial"/>
                <a:sym typeface="Arial"/>
              </a:rPr>
              <a:t> 201</a:t>
            </a:r>
            <a:r>
              <a:rPr b="1" lang="en-US" sz="3600">
                <a:solidFill>
                  <a:schemeClr val="dk1"/>
                </a:solidFill>
              </a:rPr>
              <a:t>8</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4"/>
          <p:cNvSpPr txBox="1"/>
          <p:nvPr/>
        </p:nvSpPr>
        <p:spPr>
          <a:xfrm>
            <a:off x="755650" y="567475"/>
            <a:ext cx="7416900" cy="701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Arbeidsutvalget</a:t>
            </a:r>
            <a:endParaRPr/>
          </a:p>
        </p:txBody>
      </p:sp>
      <p:sp>
        <p:nvSpPr>
          <p:cNvPr id="98" name="Google Shape;98;p14"/>
          <p:cNvSpPr txBox="1"/>
          <p:nvPr/>
        </p:nvSpPr>
        <p:spPr>
          <a:xfrm>
            <a:off x="827850" y="1430942"/>
            <a:ext cx="7488300" cy="5103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t/>
            </a:r>
            <a:endParaRPr sz="1800">
              <a:solidFill>
                <a:schemeClr val="dk1"/>
              </a:solidFill>
            </a:endParaRPr>
          </a:p>
          <a:p>
            <a:pPr indent="0" lvl="0" marL="0" marR="0" rtl="0" algn="l">
              <a:lnSpc>
                <a:spcPct val="100000"/>
              </a:lnSpc>
              <a:spcBef>
                <a:spcPts val="0"/>
              </a:spcBef>
              <a:spcAft>
                <a:spcPts val="0"/>
              </a:spcAft>
              <a:buClr>
                <a:schemeClr val="dk1"/>
              </a:buClr>
              <a:buFont typeface="Arial"/>
              <a:buNone/>
            </a:pPr>
            <a:r>
              <a:rPr lang="en-US" sz="1800">
                <a:solidFill>
                  <a:schemeClr val="dk1"/>
                </a:solidFill>
              </a:rPr>
              <a:t>Elisabeth Jæger</a:t>
            </a:r>
            <a:r>
              <a:rPr b="0" i="0" lang="en-US" sz="1800" u="none" cap="none" strike="noStrike">
                <a:solidFill>
                  <a:schemeClr val="dk1"/>
                </a:solidFill>
                <a:latin typeface="Arial"/>
                <a:ea typeface="Arial"/>
                <a:cs typeface="Arial"/>
                <a:sym typeface="Arial"/>
              </a:rPr>
              <a:t>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Ham</a:t>
            </a:r>
            <a:r>
              <a:rPr lang="en-US" sz="1800">
                <a:solidFill>
                  <a:schemeClr val="dk1"/>
                </a:solidFill>
              </a:rPr>
              <a:t>merfest</a:t>
            </a:r>
            <a:r>
              <a:rPr b="0" i="0" lang="en-US" sz="1800" u="none" cap="none" strike="noStrike">
                <a:solidFill>
                  <a:schemeClr val="dk1"/>
                </a:solidFill>
                <a:latin typeface="Arial"/>
                <a:ea typeface="Arial"/>
                <a:cs typeface="Arial"/>
                <a:sym typeface="Arial"/>
              </a:rPr>
              <a:t> bibliotek		leder   </a:t>
            </a:r>
            <a:r>
              <a:rPr lang="en-US" sz="1800">
                <a:solidFill>
                  <a:schemeClr val="dk1"/>
                </a:solidFill>
              </a:rPr>
              <a:t>		gjenvalg 1 år </a:t>
            </a:r>
            <a:r>
              <a:rPr b="0" i="0" lang="en-US" sz="1800" u="none" cap="none" strike="noStrike">
                <a:solidFill>
                  <a:schemeClr val="dk1"/>
                </a:solidFill>
                <a:latin typeface="Arial"/>
                <a:ea typeface="Arial"/>
                <a:cs typeface="Arial"/>
                <a:sym typeface="Arial"/>
              </a:rPr>
              <a:t> 	</a:t>
            </a:r>
            <a:r>
              <a:rPr lang="en-US" sz="1800">
                <a:solidFill>
                  <a:schemeClr val="dk1"/>
                </a:solidFill>
              </a:rPr>
              <a:t>(2017-</a:t>
            </a:r>
            <a:r>
              <a:rPr b="0" i="0" lang="en-US" sz="1800" u="none" cap="none" strike="noStrike">
                <a:solidFill>
                  <a:schemeClr val="dk1"/>
                </a:solidFill>
                <a:latin typeface="Arial"/>
                <a:ea typeface="Arial"/>
                <a:cs typeface="Arial"/>
                <a:sym typeface="Arial"/>
              </a:rPr>
              <a:t>201</a:t>
            </a:r>
            <a:r>
              <a:rPr lang="en-US" sz="1800">
                <a:solidFill>
                  <a:schemeClr val="dk1"/>
                </a:solidFill>
              </a:rPr>
              <a:t>8</a:t>
            </a:r>
            <a:r>
              <a:rPr b="0" i="0" lang="en-US" sz="1800" u="none" cap="none" strike="noStrike">
                <a:solidFill>
                  <a:schemeClr val="dk1"/>
                </a:solidFill>
                <a:latin typeface="Arial"/>
                <a:ea typeface="Arial"/>
                <a:cs typeface="Arial"/>
                <a:sym typeface="Arial"/>
              </a:rPr>
              <a:t>)</a:t>
            </a:r>
            <a:endParaRPr i="1"/>
          </a:p>
          <a:p>
            <a:pPr indent="0" lvl="0" marL="0" marR="0" rtl="0" algn="l">
              <a:lnSpc>
                <a:spcPct val="100000"/>
              </a:lnSpc>
              <a:spcBef>
                <a:spcPts val="0"/>
              </a:spcBef>
              <a:spcAft>
                <a:spcPts val="0"/>
              </a:spcAft>
              <a:buClr>
                <a:srgbClr val="000000"/>
              </a:buClr>
              <a:buFont typeface="Arial"/>
              <a:buNone/>
            </a:pPr>
            <a:br>
              <a:rPr i="1" lang="en-US" sz="1800"/>
            </a:br>
            <a:r>
              <a:rPr lang="en-US" sz="1800">
                <a:solidFill>
                  <a:schemeClr val="dk1"/>
                </a:solidFill>
              </a:rPr>
              <a:t>Anne Klovning</a:t>
            </a:r>
            <a:r>
              <a:rPr lang="en-US" sz="1800">
                <a:solidFill>
                  <a:srgbClr val="EA9999"/>
                </a:solidFill>
              </a:rPr>
              <a:t>			</a:t>
            </a:r>
            <a:r>
              <a:rPr i="0" lang="en-US" sz="1800" u="none" cap="none" strike="noStrike">
                <a:solidFill>
                  <a:srgbClr val="EA9999"/>
                </a:solidFill>
              </a:rPr>
              <a:t>	</a:t>
            </a:r>
            <a:r>
              <a:rPr lang="en-US" sz="1800">
                <a:solidFill>
                  <a:srgbClr val="EA9999"/>
                </a:solidFill>
              </a:rPr>
              <a:t>								</a:t>
            </a:r>
            <a:r>
              <a:rPr lang="en-US" sz="1800"/>
              <a:t>Stavanger bibliotek		medlem 		NY 2 år			(2018-2019)</a:t>
            </a:r>
            <a:br>
              <a:rPr lang="en-US" sz="1800">
                <a:solidFill>
                  <a:srgbClr val="EA9999"/>
                </a:solidFill>
              </a:rPr>
            </a:br>
            <a:br>
              <a:rPr lang="en-US"/>
            </a:br>
            <a:r>
              <a:rPr lang="en-US" sz="1800">
                <a:solidFill>
                  <a:schemeClr val="dk1"/>
                </a:solidFill>
              </a:rPr>
              <a:t>Liv Randi Foss</a:t>
            </a:r>
            <a:endParaRPr sz="1800">
              <a:solidFill>
                <a:schemeClr val="dk1"/>
              </a:solidFill>
            </a:endParaRPr>
          </a:p>
          <a:p>
            <a:pPr indent="0" lvl="0" marL="0" rtl="0" algn="l">
              <a:spcBef>
                <a:spcPts val="0"/>
              </a:spcBef>
              <a:spcAft>
                <a:spcPts val="0"/>
              </a:spcAft>
              <a:buClr>
                <a:schemeClr val="dk1"/>
              </a:buClr>
              <a:buFont typeface="Arial"/>
              <a:buNone/>
            </a:pPr>
            <a:r>
              <a:rPr lang="en-US" sz="1800">
                <a:solidFill>
                  <a:schemeClr val="dk1"/>
                </a:solidFill>
              </a:rPr>
              <a:t>Ålesund bibliotek			medlem		IPV   			(2017-2018)										</a:t>
            </a:r>
            <a:endParaRPr b="0" i="0" sz="1800" u="none" cap="none" strike="noStrike">
              <a:solidFill>
                <a:schemeClr val="dk1"/>
              </a:solidFill>
              <a:latin typeface="Arial"/>
              <a:ea typeface="Arial"/>
              <a:cs typeface="Arial"/>
              <a:sym typeface="Arial"/>
            </a:endParaRPr>
          </a:p>
          <a:p>
            <a:pPr indent="0" lvl="0" marL="0" rtl="0" algn="l">
              <a:spcBef>
                <a:spcPts val="0"/>
              </a:spcBef>
              <a:spcAft>
                <a:spcPts val="0"/>
              </a:spcAft>
              <a:buClr>
                <a:schemeClr val="dk1"/>
              </a:buClr>
              <a:buFont typeface="Arial"/>
              <a:buNone/>
            </a:pPr>
            <a:r>
              <a:rPr lang="en-US" sz="1800">
                <a:solidFill>
                  <a:schemeClr val="dk1"/>
                </a:solidFill>
              </a:rPr>
              <a:t>Magnus André Wandås</a:t>
            </a:r>
            <a:br>
              <a:rPr lang="en-US" sz="1800">
                <a:solidFill>
                  <a:schemeClr val="dk1"/>
                </a:solidFill>
              </a:rPr>
            </a:br>
            <a:r>
              <a:rPr lang="en-US" sz="1800">
                <a:solidFill>
                  <a:schemeClr val="dk1"/>
                </a:solidFill>
              </a:rPr>
              <a:t>Ullensaker bibliotek		medlem		IPV	       			(2017-2018)</a:t>
            </a:r>
            <a:endParaRPr sz="1800">
              <a:solidFill>
                <a:schemeClr val="dk1"/>
              </a:solidFill>
            </a:endParaRPr>
          </a:p>
          <a:p>
            <a:pPr indent="0" lvl="0" marL="0" rtl="0" algn="l">
              <a:spcBef>
                <a:spcPts val="0"/>
              </a:spcBef>
              <a:spcAft>
                <a:spcPts val="0"/>
              </a:spcAft>
              <a:buClr>
                <a:schemeClr val="dk1"/>
              </a:buClr>
              <a:buFont typeface="Arial"/>
              <a:buNone/>
            </a:pPr>
            <a:r>
              <a:t/>
            </a:r>
            <a:endParaRPr sz="1800">
              <a:solidFill>
                <a:schemeClr val="dk1"/>
              </a:solidFill>
            </a:endParaRPr>
          </a:p>
          <a:p>
            <a:pPr indent="0" lvl="0" marL="0" rtl="0" algn="l">
              <a:spcBef>
                <a:spcPts val="0"/>
              </a:spcBef>
              <a:spcAft>
                <a:spcPts val="0"/>
              </a:spcAft>
              <a:buClr>
                <a:schemeClr val="dk1"/>
              </a:buClr>
              <a:buFont typeface="Arial"/>
              <a:buNone/>
            </a:pPr>
            <a:r>
              <a:rPr lang="en-US" sz="1800">
                <a:solidFill>
                  <a:schemeClr val="dk1"/>
                </a:solidFill>
              </a:rPr>
              <a:t>Frode Pettersen</a:t>
            </a:r>
            <a:br>
              <a:rPr lang="en-US" sz="1800">
                <a:solidFill>
                  <a:schemeClr val="dk1"/>
                </a:solidFill>
              </a:rPr>
            </a:br>
            <a:r>
              <a:rPr lang="en-US" sz="1800">
                <a:solidFill>
                  <a:schemeClr val="dk1"/>
                </a:solidFill>
              </a:rPr>
              <a:t>Trøndelag fylkesbibliotek	vara		NY 2 år				(2018-2019)</a:t>
            </a:r>
            <a:endParaRPr sz="1800">
              <a:solidFill>
                <a:schemeClr val="dk1"/>
              </a:solidFill>
            </a:endParaRPr>
          </a:p>
          <a:p>
            <a:pPr indent="0" lvl="0" marL="0" rtl="0" algn="l">
              <a:spcBef>
                <a:spcPts val="0"/>
              </a:spcBef>
              <a:spcAft>
                <a:spcPts val="0"/>
              </a:spcAft>
              <a:buClr>
                <a:schemeClr val="dk1"/>
              </a:buClr>
              <a:buFont typeface="Arial"/>
              <a:buNone/>
            </a:pPr>
            <a:r>
              <a:t/>
            </a:r>
            <a:endParaRPr sz="1800">
              <a:solidFill>
                <a:schemeClr val="dk1"/>
              </a:solidFill>
            </a:endParaRPr>
          </a:p>
          <a:p>
            <a:pPr indent="0" lvl="0" marL="0" rtl="0" algn="l">
              <a:spcBef>
                <a:spcPts val="0"/>
              </a:spcBef>
              <a:spcAft>
                <a:spcPts val="0"/>
              </a:spcAft>
              <a:buClr>
                <a:schemeClr val="dk1"/>
              </a:buClr>
              <a:buFont typeface="Arial"/>
              <a:buNone/>
            </a:pPr>
            <a:r>
              <a:rPr lang="en-US" sz="1800">
                <a:solidFill>
                  <a:schemeClr val="dk1"/>
                </a:solidFill>
              </a:rPr>
              <a:t>Heidi Gleden.                      </a:t>
            </a:r>
            <a:endParaRPr sz="1800">
              <a:solidFill>
                <a:schemeClr val="dk1"/>
              </a:solidFill>
            </a:endParaRPr>
          </a:p>
          <a:p>
            <a:pPr indent="0" lvl="0" marL="0" rtl="0" algn="l">
              <a:spcBef>
                <a:spcPts val="0"/>
              </a:spcBef>
              <a:spcAft>
                <a:spcPts val="0"/>
              </a:spcAft>
              <a:buClr>
                <a:schemeClr val="dk1"/>
              </a:buClr>
              <a:buFont typeface="Arial"/>
              <a:buNone/>
            </a:pPr>
            <a:r>
              <a:rPr lang="en-US" sz="1800">
                <a:solidFill>
                  <a:schemeClr val="dk1"/>
                </a:solidFill>
              </a:rPr>
              <a:t>Kongsberg bibliotek</a:t>
            </a:r>
            <a:r>
              <a:rPr lang="en-US" sz="1800">
                <a:solidFill>
                  <a:schemeClr val="dk1"/>
                </a:solidFill>
              </a:rPr>
              <a:t>		</a:t>
            </a:r>
            <a:r>
              <a:rPr lang="en-US" sz="1800">
                <a:solidFill>
                  <a:schemeClr val="dk1"/>
                </a:solidFill>
              </a:rPr>
              <a:t>Vara.    Gjenvalg 2 år.                (2018-2019)</a:t>
            </a:r>
            <a:endParaRPr sz="1800">
              <a:solidFill>
                <a:schemeClr val="dk1"/>
              </a:solidFill>
            </a:endParaRPr>
          </a:p>
          <a:p>
            <a:pPr indent="0" lvl="0" marL="0" marR="0" rtl="0" algn="l">
              <a:lnSpc>
                <a:spcPct val="100000"/>
              </a:lnSpc>
              <a:spcBef>
                <a:spcPts val="0"/>
              </a:spcBef>
              <a:spcAft>
                <a:spcPts val="0"/>
              </a:spcAft>
              <a:buClr>
                <a:srgbClr val="000000"/>
              </a:buClr>
              <a:buFont typeface="Arial"/>
              <a:buNone/>
            </a:pPr>
            <a:r>
              <a:t/>
            </a:r>
            <a:endParaRPr sz="1800">
              <a:solidFill>
                <a:schemeClr val="dk1"/>
              </a:solidFill>
            </a:endParaRPr>
          </a:p>
        </p:txBody>
      </p:sp>
      <p:sp>
        <p:nvSpPr>
          <p:cNvPr id="99" name="Google Shape;99;p14"/>
          <p:cNvSpPr txBox="1"/>
          <p:nvPr/>
        </p:nvSpPr>
        <p:spPr>
          <a:xfrm>
            <a:off x="1074500" y="3157261"/>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br>
              <a:rPr b="0" i="0" lang="en-US" sz="1800" u="none" cap="none" strike="noStrike">
                <a:solidFill>
                  <a:schemeClr val="dk1"/>
                </a:solidFill>
                <a:latin typeface="Arial"/>
                <a:ea typeface="Arial"/>
                <a:cs typeface="Arial"/>
                <a:sym typeface="Arial"/>
              </a:rPr>
            </a:b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Arial"/>
              <a:ea typeface="Arial"/>
              <a:cs typeface="Arial"/>
              <a:sym typeface="Arial"/>
            </a:endParaRPr>
          </a:p>
        </p:txBody>
      </p:sp>
      <p:sp>
        <p:nvSpPr>
          <p:cNvPr id="100" name="Google Shape;100;p14"/>
          <p:cNvSpPr txBox="1"/>
          <p:nvPr/>
        </p:nvSpPr>
        <p:spPr>
          <a:xfrm>
            <a:off x="2457450" y="3248025"/>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br>
              <a:rPr b="0" i="0" lang="en-US" sz="1800" u="none" cap="none" strike="noStrike">
                <a:solidFill>
                  <a:schemeClr val="dk1"/>
                </a:solidFill>
                <a:latin typeface="Arial"/>
                <a:ea typeface="Arial"/>
                <a:cs typeface="Arial"/>
                <a:sym typeface="Arial"/>
              </a:rPr>
            </a:b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Arial"/>
              <a:ea typeface="Arial"/>
              <a:cs typeface="Arial"/>
              <a:sym typeface="Arial"/>
            </a:endParaRPr>
          </a:p>
        </p:txBody>
      </p:sp>
      <p:sp>
        <p:nvSpPr>
          <p:cNvPr id="101" name="Google Shape;101;p14"/>
          <p:cNvSpPr txBox="1"/>
          <p:nvPr/>
        </p:nvSpPr>
        <p:spPr>
          <a:xfrm>
            <a:off x="1772675" y="3583987"/>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br>
              <a:rPr b="0" i="0" lang="en-US" sz="1800" u="none" cap="none" strike="noStrike">
                <a:solidFill>
                  <a:schemeClr val="dk1"/>
                </a:solidFill>
                <a:latin typeface="Arial"/>
                <a:ea typeface="Arial"/>
                <a:cs typeface="Arial"/>
                <a:sym typeface="Arial"/>
              </a:rPr>
            </a:b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5"/>
          <p:cNvSpPr txBox="1"/>
          <p:nvPr/>
        </p:nvSpPr>
        <p:spPr>
          <a:xfrm>
            <a:off x="755725" y="231912"/>
            <a:ext cx="7416900" cy="701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Fagutvalg for utlån</a:t>
            </a:r>
            <a:endParaRPr/>
          </a:p>
        </p:txBody>
      </p:sp>
      <p:sp>
        <p:nvSpPr>
          <p:cNvPr id="107" name="Google Shape;107;p15"/>
          <p:cNvSpPr txBox="1"/>
          <p:nvPr/>
        </p:nvSpPr>
        <p:spPr>
          <a:xfrm>
            <a:off x="652675" y="933600"/>
            <a:ext cx="7706400" cy="5674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lang="en-US" sz="1800">
                <a:solidFill>
                  <a:schemeClr val="dk1"/>
                </a:solidFill>
              </a:rPr>
              <a:t>Gun Odny Nornes </a:t>
            </a:r>
            <a:br>
              <a:rPr lang="en-US" sz="1800">
                <a:solidFill>
                  <a:schemeClr val="dk1"/>
                </a:solidFill>
              </a:rPr>
            </a:br>
            <a:r>
              <a:rPr lang="en-US" sz="1800">
                <a:solidFill>
                  <a:schemeClr val="dk1"/>
                </a:solidFill>
              </a:rPr>
              <a:t>Haugesund folkebibliotek 	leder		gjenvalg 1 år 	 </a:t>
            </a:r>
            <a:r>
              <a:rPr lang="en-US" sz="1800">
                <a:solidFill>
                  <a:schemeClr val="dk1"/>
                </a:solidFill>
              </a:rPr>
              <a:t>(2017 - 2018)</a:t>
            </a:r>
            <a:endParaRPr sz="1800">
              <a:solidFill>
                <a:schemeClr val="dk1"/>
              </a:solidFill>
            </a:endParaRPr>
          </a:p>
          <a:p>
            <a:pPr indent="0" lvl="0" marL="0" marR="0" rtl="0" algn="l">
              <a:lnSpc>
                <a:spcPct val="100000"/>
              </a:lnSpc>
              <a:spcBef>
                <a:spcPts val="0"/>
              </a:spcBef>
              <a:spcAft>
                <a:spcPts val="0"/>
              </a:spcAft>
              <a:buClr>
                <a:schemeClr val="dk1"/>
              </a:buClr>
              <a:buFont typeface="Arial"/>
              <a:buNone/>
            </a:pPr>
            <a:r>
              <a:t/>
            </a:r>
            <a:endParaRPr>
              <a:solidFill>
                <a:schemeClr val="dk1"/>
              </a:solidFill>
            </a:endParaRPr>
          </a:p>
          <a:p>
            <a:pPr indent="0" lvl="0" marL="0" marR="0" rtl="0" algn="l">
              <a:lnSpc>
                <a:spcPct val="100000"/>
              </a:lnSpc>
              <a:spcBef>
                <a:spcPts val="0"/>
              </a:spcBef>
              <a:spcAft>
                <a:spcPts val="0"/>
              </a:spcAft>
              <a:buClr>
                <a:schemeClr val="dk1"/>
              </a:buClr>
              <a:buFont typeface="Arial"/>
              <a:buNone/>
            </a:pPr>
            <a:r>
              <a:rPr lang="en-US" sz="1800">
                <a:solidFill>
                  <a:schemeClr val="dk1"/>
                </a:solidFill>
              </a:rPr>
              <a:t>Randi Landmark</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lang="en-US" sz="1800">
                <a:solidFill>
                  <a:schemeClr val="dk1"/>
                </a:solidFill>
              </a:rPr>
              <a:t>Ringerike bibliotek</a:t>
            </a:r>
            <a:r>
              <a:rPr b="0" i="0" lang="en-US" sz="1800" u="none" cap="none" strike="noStrike">
                <a:solidFill>
                  <a:schemeClr val="dk1"/>
                </a:solidFill>
                <a:latin typeface="Arial"/>
                <a:ea typeface="Arial"/>
                <a:cs typeface="Arial"/>
                <a:sym typeface="Arial"/>
              </a:rPr>
              <a:t>		medlem  	</a:t>
            </a:r>
            <a:r>
              <a:rPr lang="en-US" sz="1800">
                <a:solidFill>
                  <a:schemeClr val="dk1"/>
                </a:solidFill>
              </a:rPr>
              <a:t>NY 2 år</a:t>
            </a:r>
            <a:r>
              <a:rPr b="0" i="0" lang="en-US" sz="1800" u="none" cap="none" strike="noStrike">
                <a:solidFill>
                  <a:schemeClr val="dk1"/>
                </a:solidFill>
                <a:latin typeface="Arial"/>
                <a:ea typeface="Arial"/>
                <a:cs typeface="Arial"/>
                <a:sym typeface="Arial"/>
              </a:rPr>
              <a:t>			 (201</a:t>
            </a:r>
            <a:r>
              <a:rPr lang="en-US" sz="1800">
                <a:solidFill>
                  <a:schemeClr val="dk1"/>
                </a:solidFill>
              </a:rPr>
              <a:t>8 - </a:t>
            </a:r>
            <a:r>
              <a:rPr b="0" i="0" lang="en-US" sz="1800" u="none" cap="none" strike="noStrike">
                <a:solidFill>
                  <a:schemeClr val="dk1"/>
                </a:solidFill>
                <a:latin typeface="Arial"/>
                <a:ea typeface="Arial"/>
                <a:cs typeface="Arial"/>
                <a:sym typeface="Arial"/>
              </a:rPr>
              <a:t>20</a:t>
            </a:r>
            <a:r>
              <a:rPr lang="en-US" sz="1800">
                <a:solidFill>
                  <a:schemeClr val="dk1"/>
                </a:solidFill>
              </a:rPr>
              <a:t>19</a:t>
            </a:r>
            <a:r>
              <a:rPr b="0" i="0" lang="en-US" sz="1800" u="none" cap="none" strike="noStrike">
                <a:solidFill>
                  <a:schemeClr val="dk1"/>
                </a:solidFill>
                <a:latin typeface="Arial"/>
                <a:ea typeface="Arial"/>
                <a:cs typeface="Arial"/>
                <a:sym typeface="Arial"/>
              </a:rPr>
              <a:t>)</a:t>
            </a:r>
            <a:endParaRPr/>
          </a:p>
          <a:p>
            <a:pPr indent="0" lvl="0" marL="0" marR="0" rtl="0" algn="l">
              <a:lnSpc>
                <a:spcPct val="100000"/>
              </a:lnSpc>
              <a:spcBef>
                <a:spcPts val="0"/>
              </a:spcBef>
              <a:spcAft>
                <a:spcPts val="0"/>
              </a:spcAft>
              <a:buClr>
                <a:schemeClr val="dk1"/>
              </a:buClr>
              <a:buFont typeface="Arial"/>
              <a:buNone/>
            </a:pPr>
            <a:r>
              <a:t/>
            </a:r>
            <a:endParaRPr b="0" i="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lang="en-US" sz="1800">
                <a:solidFill>
                  <a:schemeClr val="dk1"/>
                </a:solidFill>
              </a:rPr>
              <a:t>Elisabeth Alnes</a:t>
            </a:r>
            <a:r>
              <a:rPr b="0" i="0" lang="en-US" sz="1800" u="none" cap="none" strike="noStrik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Font typeface="Arial"/>
              <a:buNone/>
            </a:pPr>
            <a:r>
              <a:rPr lang="en-US" sz="1800">
                <a:solidFill>
                  <a:schemeClr val="dk1"/>
                </a:solidFill>
              </a:rPr>
              <a:t>Hurdal bibliotek</a:t>
            </a:r>
            <a:r>
              <a:rPr b="0" i="0" lang="en-US" sz="1800" u="none" cap="none" strike="noStrike">
                <a:solidFill>
                  <a:schemeClr val="dk1"/>
                </a:solidFill>
                <a:latin typeface="Arial"/>
                <a:ea typeface="Arial"/>
                <a:cs typeface="Arial"/>
                <a:sym typeface="Arial"/>
              </a:rPr>
              <a:t>			medlem  	</a:t>
            </a:r>
            <a:r>
              <a:rPr lang="en-US" sz="1800">
                <a:solidFill>
                  <a:schemeClr val="dk1"/>
                </a:solidFill>
              </a:rPr>
              <a:t>IPV</a:t>
            </a:r>
            <a:r>
              <a:rPr b="0" i="0" lang="en-US" sz="1800" u="none" cap="none" strike="noStrike">
                <a:solidFill>
                  <a:schemeClr val="dk1"/>
                </a:solidFill>
                <a:latin typeface="Arial"/>
                <a:ea typeface="Arial"/>
                <a:cs typeface="Arial"/>
                <a:sym typeface="Arial"/>
              </a:rPr>
              <a:t>	</a:t>
            </a:r>
            <a:r>
              <a:rPr lang="en-US" sz="1800">
                <a:solidFill>
                  <a:schemeClr val="dk1"/>
                </a:solidFill>
              </a:rPr>
              <a:t>     </a:t>
            </a:r>
            <a:r>
              <a:rPr b="0" i="0" lang="en-US" sz="1800" u="none" cap="none" strike="noStrike">
                <a:solidFill>
                  <a:schemeClr val="dk1"/>
                </a:solidFill>
                <a:latin typeface="Arial"/>
                <a:ea typeface="Arial"/>
                <a:cs typeface="Arial"/>
                <a:sym typeface="Arial"/>
              </a:rPr>
              <a:t> </a:t>
            </a:r>
            <a:r>
              <a:rPr lang="en-US" sz="1800">
                <a:solidFill>
                  <a:schemeClr val="dk1"/>
                </a:solidFill>
              </a:rPr>
              <a:t>		        </a:t>
            </a:r>
            <a:r>
              <a:rPr b="0" i="0" lang="en-US" sz="1800" u="none" cap="none" strike="noStrike">
                <a:solidFill>
                  <a:schemeClr val="dk1"/>
                </a:solidFill>
                <a:latin typeface="Arial"/>
                <a:ea typeface="Arial"/>
                <a:cs typeface="Arial"/>
                <a:sym typeface="Arial"/>
              </a:rPr>
              <a:t>(201</a:t>
            </a:r>
            <a:r>
              <a:rPr lang="en-US" sz="1800">
                <a:solidFill>
                  <a:schemeClr val="dk1"/>
                </a:solidFill>
              </a:rPr>
              <a:t>7</a:t>
            </a:r>
            <a:r>
              <a:rPr b="0" i="0" lang="en-US" sz="1800" u="none" cap="none" strike="noStrike">
                <a:solidFill>
                  <a:schemeClr val="dk1"/>
                </a:solidFill>
                <a:latin typeface="Arial"/>
                <a:ea typeface="Arial"/>
                <a:cs typeface="Arial"/>
                <a:sym typeface="Arial"/>
              </a:rPr>
              <a:t> - 201</a:t>
            </a:r>
            <a:r>
              <a:rPr lang="en-US" sz="1800">
                <a:solidFill>
                  <a:schemeClr val="dk1"/>
                </a:solidFill>
              </a:rPr>
              <a:t>8</a:t>
            </a: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t/>
            </a:r>
            <a:endParaRPr>
              <a:solidFill>
                <a:schemeClr val="dk1"/>
              </a:solidFill>
            </a:endParaRPr>
          </a:p>
          <a:p>
            <a:pPr indent="0" lvl="0" marL="0" marR="0" rtl="0" algn="l">
              <a:lnSpc>
                <a:spcPct val="100000"/>
              </a:lnSpc>
              <a:spcBef>
                <a:spcPts val="0"/>
              </a:spcBef>
              <a:spcAft>
                <a:spcPts val="0"/>
              </a:spcAft>
              <a:buClr>
                <a:schemeClr val="dk1"/>
              </a:buClr>
              <a:buFont typeface="Arial"/>
              <a:buNone/>
            </a:pPr>
            <a:r>
              <a:rPr lang="en-US" sz="1800">
                <a:solidFill>
                  <a:schemeClr val="dk1"/>
                </a:solidFill>
              </a:rPr>
              <a:t>Ragnhild Merete Kløften</a:t>
            </a:r>
            <a:endParaRPr sz="1800">
              <a:solidFill>
                <a:schemeClr val="dk1"/>
              </a:solidFill>
            </a:endParaRPr>
          </a:p>
          <a:p>
            <a:pPr indent="0" lvl="0" marL="0" marR="0" rtl="0" algn="l">
              <a:lnSpc>
                <a:spcPct val="100000"/>
              </a:lnSpc>
              <a:spcBef>
                <a:spcPts val="0"/>
              </a:spcBef>
              <a:spcAft>
                <a:spcPts val="0"/>
              </a:spcAft>
              <a:buClr>
                <a:schemeClr val="dk1"/>
              </a:buClr>
              <a:buFont typeface="Arial"/>
              <a:buNone/>
            </a:pPr>
            <a:r>
              <a:rPr lang="en-US" sz="1800">
                <a:solidFill>
                  <a:schemeClr val="dk1"/>
                </a:solidFill>
              </a:rPr>
              <a:t>NRK Researchsenteret 	medlem		IPV		               (2017 - 2018)</a:t>
            </a:r>
            <a:endParaRPr sz="1800">
              <a:solidFill>
                <a:schemeClr val="dk1"/>
              </a:solidFill>
            </a:endParaRPr>
          </a:p>
          <a:p>
            <a:pPr indent="0" lvl="0" marL="0" rtl="0" algn="l">
              <a:spcBef>
                <a:spcPts val="900"/>
              </a:spcBef>
              <a:spcAft>
                <a:spcPts val="0"/>
              </a:spcAft>
              <a:buClr>
                <a:schemeClr val="dk1"/>
              </a:buClr>
              <a:buFont typeface="Arial"/>
              <a:buNone/>
            </a:pPr>
            <a:r>
              <a:rPr lang="en-US" sz="1800">
                <a:solidFill>
                  <a:schemeClr val="dk1"/>
                </a:solidFill>
              </a:rPr>
              <a:t>Stine Bye Aarnes </a:t>
            </a:r>
            <a:br>
              <a:rPr lang="en-US" sz="1800">
                <a:solidFill>
                  <a:schemeClr val="dk1"/>
                </a:solidFill>
              </a:rPr>
            </a:br>
            <a:r>
              <a:rPr lang="en-US" sz="1800">
                <a:solidFill>
                  <a:schemeClr val="dk1"/>
                </a:solidFill>
              </a:rPr>
              <a:t>Bærum bibliotek			medlem		</a:t>
            </a:r>
            <a:r>
              <a:rPr lang="en-US" sz="1800">
                <a:solidFill>
                  <a:schemeClr val="dk1"/>
                </a:solidFill>
              </a:rPr>
              <a:t>gjenvalg </a:t>
            </a:r>
            <a:r>
              <a:rPr lang="en-US" sz="1800">
                <a:solidFill>
                  <a:schemeClr val="dk1"/>
                </a:solidFill>
              </a:rPr>
              <a:t>2 år	       (2018 - 2019)</a:t>
            </a:r>
            <a:endParaRPr sz="1800">
              <a:solidFill>
                <a:schemeClr val="dk1"/>
              </a:solidFill>
            </a:endParaRPr>
          </a:p>
          <a:p>
            <a:pPr indent="0" lvl="0" marL="0" rtl="0" algn="l">
              <a:spcBef>
                <a:spcPts val="900"/>
              </a:spcBef>
              <a:spcAft>
                <a:spcPts val="0"/>
              </a:spcAft>
              <a:buClr>
                <a:schemeClr val="dk1"/>
              </a:buClr>
              <a:buFont typeface="Arial"/>
              <a:buNone/>
            </a:pPr>
            <a:r>
              <a:rPr lang="en-US" sz="1800">
                <a:solidFill>
                  <a:schemeClr val="dk1"/>
                </a:solidFill>
              </a:rPr>
              <a:t>Drifa Gudmundsdottir 	</a:t>
            </a:r>
            <a:br>
              <a:rPr lang="en-US" sz="1800">
                <a:solidFill>
                  <a:schemeClr val="dk1"/>
                </a:solidFill>
              </a:rPr>
            </a:br>
            <a:r>
              <a:rPr lang="en-US" sz="1800">
                <a:solidFill>
                  <a:schemeClr val="dk1"/>
                </a:solidFill>
              </a:rPr>
              <a:t>Fylkesbiblioteket i Akershus </a:t>
            </a:r>
            <a:r>
              <a:rPr lang="en-US" sz="1800">
                <a:solidFill>
                  <a:schemeClr val="dk1"/>
                </a:solidFill>
              </a:rPr>
              <a:t>medlem	NY 2 år			 (2018 - 2019)</a:t>
            </a:r>
            <a:endParaRPr sz="1800">
              <a:solidFill>
                <a:schemeClr val="dk1"/>
              </a:solidFill>
            </a:endParaRPr>
          </a:p>
          <a:p>
            <a:pPr indent="0" lvl="0" marL="0" rtl="0" algn="l">
              <a:spcBef>
                <a:spcPts val="900"/>
              </a:spcBef>
              <a:spcAft>
                <a:spcPts val="0"/>
              </a:spcAft>
              <a:buClr>
                <a:schemeClr val="dk1"/>
              </a:buClr>
              <a:buFont typeface="Arial"/>
              <a:buNone/>
            </a:pPr>
            <a:r>
              <a:rPr lang="en-US" sz="1800">
                <a:solidFill>
                  <a:schemeClr val="dk1"/>
                </a:solidFill>
              </a:rPr>
              <a:t>Adnan Agic							NY 2 år			  </a:t>
            </a:r>
            <a:br>
              <a:rPr lang="en-US" sz="1800">
                <a:solidFill>
                  <a:schemeClr val="dk1"/>
                </a:solidFill>
              </a:rPr>
            </a:br>
            <a:r>
              <a:rPr lang="en-US" sz="1800">
                <a:solidFill>
                  <a:schemeClr val="dk1"/>
                </a:solidFill>
              </a:rPr>
              <a:t>Kristiansand folkebibliotek								   (2018-2019)</a:t>
            </a:r>
            <a:endParaRPr sz="1800">
              <a:solidFill>
                <a:schemeClr val="dk1"/>
              </a:solidFill>
            </a:endParaRPr>
          </a:p>
          <a:p>
            <a:pPr indent="0" lvl="0" marL="0" marR="0" rtl="0" algn="l">
              <a:lnSpc>
                <a:spcPct val="100000"/>
              </a:lnSpc>
              <a:spcBef>
                <a:spcPts val="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Font typeface="Arial"/>
              <a:buNone/>
            </a:pPr>
            <a:r>
              <a:rPr b="1" i="0" lang="en-US" sz="1800" u="none" cap="none" strike="noStrike">
                <a:solidFill>
                  <a:schemeClr val="dk1"/>
                </a:solidFill>
                <a:latin typeface="Arial"/>
                <a:ea typeface="Arial"/>
                <a:cs typeface="Arial"/>
                <a:sym typeface="Arial"/>
              </a:rPr>
              <a:t>Tore Morkemo</a:t>
            </a:r>
            <a:r>
              <a:rPr b="0" i="0" lang="en-US" sz="1800" u="none" cap="none" strike="noStrike">
                <a:solidFill>
                  <a:schemeClr val="dk1"/>
                </a:solidFill>
                <a:latin typeface="Arial"/>
                <a:ea typeface="Arial"/>
                <a:cs typeface="Arial"/>
                <a:sym typeface="Arial"/>
              </a:rPr>
              <a:t> 			fast medlem fra Bibliotek-Systemer As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16"/>
          <p:cNvSpPr txBox="1"/>
          <p:nvPr/>
        </p:nvSpPr>
        <p:spPr>
          <a:xfrm>
            <a:off x="755650" y="404812"/>
            <a:ext cx="7416800" cy="7016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Fagutvalg for statistikk</a:t>
            </a:r>
            <a:endParaRPr/>
          </a:p>
        </p:txBody>
      </p:sp>
      <p:sp>
        <p:nvSpPr>
          <p:cNvPr id="113" name="Google Shape;113;p16"/>
          <p:cNvSpPr txBox="1"/>
          <p:nvPr/>
        </p:nvSpPr>
        <p:spPr>
          <a:xfrm>
            <a:off x="755650" y="1484300"/>
            <a:ext cx="7741200" cy="2724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Kjersti Slette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Porsgrunn bibliotek		leder 		gjenvalg 1 år 	</a:t>
            </a:r>
            <a:r>
              <a:rPr lang="en-US" sz="1800">
                <a:solidFill>
                  <a:schemeClr val="dk1"/>
                </a:solidFill>
              </a:rPr>
              <a:t>(2017-</a:t>
            </a:r>
            <a:r>
              <a:rPr b="0" i="0" lang="en-US" sz="1800" u="none" cap="none" strike="noStrike">
                <a:solidFill>
                  <a:schemeClr val="dk1"/>
                </a:solidFill>
                <a:latin typeface="Arial"/>
                <a:ea typeface="Arial"/>
                <a:cs typeface="Arial"/>
                <a:sym typeface="Arial"/>
              </a:rPr>
              <a:t>201</a:t>
            </a:r>
            <a:r>
              <a:rPr lang="en-US" sz="1800">
                <a:solidFill>
                  <a:schemeClr val="dk1"/>
                </a:solidFill>
              </a:rPr>
              <a:t>8</a:t>
            </a:r>
            <a:r>
              <a:rPr b="0" i="0" lang="en-US" sz="1800" u="none" cap="none" strike="noStrike">
                <a:solidFill>
                  <a:schemeClr val="dk1"/>
                </a:solidFill>
                <a:latin typeface="Arial"/>
                <a:ea typeface="Arial"/>
                <a:cs typeface="Arial"/>
                <a:sym typeface="Arial"/>
              </a:rPr>
              <a:t>)</a:t>
            </a:r>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Anne-Trine Skjulhaug </a:t>
            </a:r>
            <a:br>
              <a:rPr lang="en-US" sz="1800">
                <a:solidFill>
                  <a:schemeClr val="dk1"/>
                </a:solidFill>
              </a:rPr>
            </a:br>
            <a:r>
              <a:rPr lang="en-US" sz="1800">
                <a:solidFill>
                  <a:schemeClr val="dk1"/>
                </a:solidFill>
              </a:rPr>
              <a:t>Fredrikstad bibliotek		medlem		gjenvalg 2 år		 (2018-2019)</a:t>
            </a:r>
            <a:endParaRPr sz="1800">
              <a:solidFill>
                <a:schemeClr val="dk1"/>
              </a:solidFill>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Gro B. Soydan </a:t>
            </a:r>
            <a:br>
              <a:rPr lang="en-US" sz="1800">
                <a:solidFill>
                  <a:schemeClr val="dk1"/>
                </a:solidFill>
              </a:rPr>
            </a:br>
            <a:r>
              <a:rPr lang="en-US" sz="1800">
                <a:solidFill>
                  <a:schemeClr val="dk1"/>
                </a:solidFill>
              </a:rPr>
              <a:t>Asker bibliotek			medlem		IPV		               (2017-2018)</a:t>
            </a:r>
            <a:r>
              <a:rPr b="0" i="0" lang="en-US" sz="1800" u="none" cap="none" strike="noStrike">
                <a:solidFill>
                  <a:schemeClr val="dk1"/>
                </a:solidFill>
                <a:latin typeface="Arial"/>
                <a:ea typeface="Arial"/>
                <a:cs typeface="Arial"/>
                <a:sym typeface="Arial"/>
              </a:rPr>
              <a:t>	</a:t>
            </a:r>
            <a:endParaRPr/>
          </a:p>
          <a:p>
            <a:pPr indent="0" lvl="0" marL="0" marR="0" rtl="0" algn="l">
              <a:lnSpc>
                <a:spcPct val="100000"/>
              </a:lnSpc>
              <a:spcBef>
                <a:spcPts val="900"/>
              </a:spcBef>
              <a:spcAft>
                <a:spcPts val="0"/>
              </a:spcAft>
              <a:buClr>
                <a:schemeClr val="dk1"/>
              </a:buClr>
              <a:buFont typeface="Arial"/>
              <a:buNone/>
            </a:pPr>
            <a:r>
              <a:t/>
            </a:r>
            <a:endParaRPr b="1" sz="1800">
              <a:solidFill>
                <a:schemeClr val="dk1"/>
              </a:solidFill>
            </a:endParaRPr>
          </a:p>
          <a:p>
            <a:pPr indent="0" lvl="0" marL="0" marR="0" rtl="0" algn="l">
              <a:lnSpc>
                <a:spcPct val="100000"/>
              </a:lnSpc>
              <a:spcBef>
                <a:spcPts val="900"/>
              </a:spcBef>
              <a:spcAft>
                <a:spcPts val="0"/>
              </a:spcAft>
              <a:buClr>
                <a:schemeClr val="dk1"/>
              </a:buClr>
              <a:buFont typeface="Arial"/>
              <a:buNone/>
            </a:pPr>
            <a:r>
              <a:rPr b="1" i="0" lang="en-US" sz="1800" u="none" cap="none" strike="noStrike">
                <a:solidFill>
                  <a:schemeClr val="dk1"/>
                </a:solidFill>
                <a:latin typeface="Arial"/>
                <a:ea typeface="Arial"/>
                <a:cs typeface="Arial"/>
                <a:sym typeface="Arial"/>
              </a:rPr>
              <a:t>Roger Niva</a:t>
            </a:r>
            <a:r>
              <a:rPr b="0" i="0" lang="en-US" sz="1800" u="none" cap="none" strike="noStrike">
                <a:solidFill>
                  <a:schemeClr val="dk1"/>
                </a:solidFill>
                <a:latin typeface="Arial"/>
                <a:ea typeface="Arial"/>
                <a:cs typeface="Arial"/>
                <a:sym typeface="Arial"/>
              </a:rPr>
              <a:t> 		fast medlem fra Bibliotek-Systemer As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17"/>
          <p:cNvSpPr txBox="1"/>
          <p:nvPr/>
        </p:nvSpPr>
        <p:spPr>
          <a:xfrm>
            <a:off x="755650" y="404812"/>
            <a:ext cx="7416800" cy="7016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Fagutvalg for periodika</a:t>
            </a:r>
            <a:endParaRPr/>
          </a:p>
        </p:txBody>
      </p:sp>
      <p:sp>
        <p:nvSpPr>
          <p:cNvPr id="119" name="Google Shape;119;p17"/>
          <p:cNvSpPr txBox="1"/>
          <p:nvPr/>
        </p:nvSpPr>
        <p:spPr>
          <a:xfrm>
            <a:off x="755650" y="1484312"/>
            <a:ext cx="7488236" cy="311626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Carl-August Bodenhagen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Skien bibliotek			leder		gjenvalg 1 år		(2017-201</a:t>
            </a:r>
            <a:r>
              <a:rPr lang="en-US" sz="1800">
                <a:solidFill>
                  <a:schemeClr val="dk1"/>
                </a:solidFill>
              </a:rPr>
              <a:t>8</a:t>
            </a:r>
            <a:r>
              <a:rPr b="0" i="0" lang="en-US" sz="1800" u="none" cap="none" strike="noStrike">
                <a:solidFill>
                  <a:schemeClr val="dk1"/>
                </a:solidFill>
                <a:latin typeface="Arial"/>
                <a:ea typeface="Arial"/>
                <a:cs typeface="Arial"/>
                <a:sym typeface="Arial"/>
              </a:rPr>
              <a:t>)</a:t>
            </a:r>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Charlotte Gulbraar</a:t>
            </a:r>
            <a:br>
              <a:rPr b="0" i="0" lang="en-US" sz="1800" u="none" cap="none" strike="noStrike">
                <a:solidFill>
                  <a:schemeClr val="dk1"/>
                </a:solidFill>
                <a:latin typeface="Arial"/>
                <a:ea typeface="Arial"/>
                <a:cs typeface="Arial"/>
                <a:sym typeface="Arial"/>
              </a:rPr>
            </a:br>
            <a:r>
              <a:rPr lang="en-US" sz="1800">
                <a:solidFill>
                  <a:schemeClr val="dk1"/>
                </a:solidFill>
              </a:rPr>
              <a:t>Lørenskog bibliotek</a:t>
            </a:r>
            <a:r>
              <a:rPr b="0" i="0" lang="en-US" sz="1800" u="none" cap="none" strike="noStrike">
                <a:solidFill>
                  <a:schemeClr val="dk1"/>
                </a:solidFill>
                <a:latin typeface="Arial"/>
                <a:ea typeface="Arial"/>
                <a:cs typeface="Arial"/>
                <a:sym typeface="Arial"/>
              </a:rPr>
              <a:t>		medlem		</a:t>
            </a:r>
            <a:r>
              <a:rPr lang="en-US" sz="1800">
                <a:solidFill>
                  <a:schemeClr val="dk1"/>
                </a:solidFill>
              </a:rPr>
              <a:t>IPV</a:t>
            </a:r>
            <a:r>
              <a:rPr b="0" i="0" lang="en-US" sz="1800" u="none" cap="none" strike="noStrike">
                <a:solidFill>
                  <a:schemeClr val="dk1"/>
                </a:solidFill>
                <a:latin typeface="Arial"/>
                <a:ea typeface="Arial"/>
                <a:cs typeface="Arial"/>
                <a:sym typeface="Arial"/>
              </a:rPr>
              <a:t>				(201</a:t>
            </a:r>
            <a:r>
              <a:rPr lang="en-US" sz="1800">
                <a:solidFill>
                  <a:schemeClr val="dk1"/>
                </a:solidFill>
              </a:rPr>
              <a:t>7- 2018)</a:t>
            </a:r>
            <a:r>
              <a:rPr b="0" i="0" lang="en-US" sz="1800" u="none" cap="none" strike="noStrike">
                <a:solidFill>
                  <a:schemeClr val="dk1"/>
                </a:solidFill>
                <a:latin typeface="Arial"/>
                <a:ea typeface="Arial"/>
                <a:cs typeface="Arial"/>
                <a:sym typeface="Arial"/>
              </a:rPr>
              <a:t> </a:t>
            </a:r>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Paulo Bairos</a:t>
            </a:r>
            <a:br>
              <a:rPr b="0" i="0" lang="en-US" sz="1800" u="none" cap="none" strike="noStrike">
                <a:solidFill>
                  <a:schemeClr val="dk1"/>
                </a:solidFill>
                <a:latin typeface="Arial"/>
                <a:ea typeface="Arial"/>
                <a:cs typeface="Arial"/>
                <a:sym typeface="Arial"/>
              </a:rPr>
            </a:br>
            <a:r>
              <a:rPr lang="en-US" sz="1800">
                <a:solidFill>
                  <a:schemeClr val="dk1"/>
                </a:solidFill>
              </a:rPr>
              <a:t>Særum</a:t>
            </a:r>
            <a:r>
              <a:rPr b="0" i="0" lang="en-US" sz="1800" u="none" cap="none" strike="noStrike">
                <a:solidFill>
                  <a:schemeClr val="dk1"/>
                </a:solidFill>
                <a:latin typeface="Arial"/>
                <a:ea typeface="Arial"/>
                <a:cs typeface="Arial"/>
                <a:sym typeface="Arial"/>
              </a:rPr>
              <a:t> bibliotek			medlem		</a:t>
            </a:r>
            <a:r>
              <a:rPr lang="en-US" sz="1800">
                <a:solidFill>
                  <a:schemeClr val="dk1"/>
                </a:solidFill>
              </a:rPr>
              <a:t>IPV	</a:t>
            </a:r>
            <a:r>
              <a:rPr b="0" i="0" lang="en-US" sz="1800" u="none" cap="none" strike="noStrike">
                <a:solidFill>
                  <a:schemeClr val="dk1"/>
                </a:solidFill>
                <a:latin typeface="Arial"/>
                <a:ea typeface="Arial"/>
                <a:cs typeface="Arial"/>
                <a:sym typeface="Arial"/>
              </a:rPr>
              <a:t>			(201</a:t>
            </a:r>
            <a:r>
              <a:rPr lang="en-US" sz="1800">
                <a:solidFill>
                  <a:schemeClr val="dk1"/>
                </a:solidFill>
              </a:rPr>
              <a:t>7</a:t>
            </a:r>
            <a:r>
              <a:rPr b="0" i="0" lang="en-US" sz="1800" u="none" cap="none" strike="noStrike">
                <a:solidFill>
                  <a:schemeClr val="dk1"/>
                </a:solidFill>
                <a:latin typeface="Arial"/>
                <a:ea typeface="Arial"/>
                <a:cs typeface="Arial"/>
                <a:sym typeface="Arial"/>
              </a:rPr>
              <a:t>– 2018)</a:t>
            </a:r>
            <a:endParaRPr/>
          </a:p>
          <a:p>
            <a:pPr indent="0" lvl="0" marL="0" marR="0" rtl="0" algn="l">
              <a:lnSpc>
                <a:spcPct val="100000"/>
              </a:lnSpc>
              <a:spcBef>
                <a:spcPts val="9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900"/>
              </a:spcBef>
              <a:spcAft>
                <a:spcPts val="0"/>
              </a:spcAft>
              <a:buClr>
                <a:schemeClr val="dk1"/>
              </a:buClr>
              <a:buFont typeface="Arial"/>
              <a:buNone/>
            </a:pPr>
            <a:r>
              <a:rPr b="1" i="0" lang="en-US" sz="1800" u="none" cap="none" strike="noStrike">
                <a:solidFill>
                  <a:schemeClr val="dk1"/>
                </a:solidFill>
                <a:latin typeface="Arial"/>
                <a:ea typeface="Arial"/>
                <a:cs typeface="Arial"/>
                <a:sym typeface="Arial"/>
              </a:rPr>
              <a:t>Odd Arne Jensen</a:t>
            </a:r>
            <a:r>
              <a:rPr b="0" i="0" lang="en-US" sz="1800" u="none" cap="none" strike="noStrike">
                <a:solidFill>
                  <a:schemeClr val="dk1"/>
                </a:solidFill>
                <a:latin typeface="Arial"/>
                <a:ea typeface="Arial"/>
                <a:cs typeface="Arial"/>
                <a:sym typeface="Arial"/>
              </a:rPr>
              <a:t> og </a:t>
            </a:r>
            <a:r>
              <a:rPr b="1" i="0" lang="en-US" sz="1800" u="none" cap="none" strike="noStrike">
                <a:solidFill>
                  <a:schemeClr val="dk1"/>
                </a:solidFill>
                <a:latin typeface="Arial"/>
                <a:ea typeface="Arial"/>
                <a:cs typeface="Arial"/>
                <a:sym typeface="Arial"/>
              </a:rPr>
              <a:t>Åshild Haga</a:t>
            </a:r>
            <a:r>
              <a:rPr b="0" i="0" lang="en-US" sz="1800" u="none" cap="none" strike="noStrike">
                <a:solidFill>
                  <a:schemeClr val="dk1"/>
                </a:solidFill>
                <a:latin typeface="Arial"/>
                <a:ea typeface="Arial"/>
                <a:cs typeface="Arial"/>
                <a:sym typeface="Arial"/>
              </a:rPr>
              <a:t> faste medlemmer fra Bibliotek-Systemer As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18"/>
          <p:cNvSpPr txBox="1"/>
          <p:nvPr/>
        </p:nvSpPr>
        <p:spPr>
          <a:xfrm>
            <a:off x="755650" y="404812"/>
            <a:ext cx="7416800" cy="7016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Fagutvalg for søk</a:t>
            </a:r>
            <a:endParaRPr/>
          </a:p>
        </p:txBody>
      </p:sp>
      <p:sp>
        <p:nvSpPr>
          <p:cNvPr id="125" name="Google Shape;125;p18"/>
          <p:cNvSpPr txBox="1"/>
          <p:nvPr/>
        </p:nvSpPr>
        <p:spPr>
          <a:xfrm>
            <a:off x="755650" y="1484300"/>
            <a:ext cx="7848600" cy="4368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lang="en-US" sz="1800">
                <a:solidFill>
                  <a:schemeClr val="dk1"/>
                </a:solidFill>
              </a:rPr>
              <a:t>Stine Steinsvik Bertnes</a:t>
            </a:r>
            <a:br>
              <a:rPr b="0" i="0" lang="en-US" sz="1800" u="none" cap="none" strike="noStrike">
                <a:solidFill>
                  <a:schemeClr val="dk1"/>
                </a:solidFill>
                <a:latin typeface="Arial"/>
                <a:ea typeface="Arial"/>
                <a:cs typeface="Arial"/>
                <a:sym typeface="Arial"/>
              </a:rPr>
            </a:br>
            <a:r>
              <a:rPr lang="en-US" sz="1800">
                <a:solidFill>
                  <a:schemeClr val="dk1"/>
                </a:solidFill>
              </a:rPr>
              <a:t>Stormen Bibliotek</a:t>
            </a:r>
            <a:r>
              <a:rPr b="0" i="0" lang="en-US" sz="1800" u="none" cap="none" strike="noStrike">
                <a:solidFill>
                  <a:schemeClr val="dk1"/>
                </a:solidFill>
                <a:latin typeface="Arial"/>
                <a:ea typeface="Arial"/>
                <a:cs typeface="Arial"/>
                <a:sym typeface="Arial"/>
              </a:rPr>
              <a:t> 			</a:t>
            </a:r>
            <a:r>
              <a:rPr lang="en-US" sz="1800">
                <a:solidFill>
                  <a:schemeClr val="dk1"/>
                </a:solidFill>
              </a:rPr>
              <a:t>leder</a:t>
            </a:r>
            <a:r>
              <a:rPr b="0" i="0" lang="en-US" sz="1800" u="none" cap="none" strike="noStrike">
                <a:solidFill>
                  <a:schemeClr val="dk1"/>
                </a:solidFill>
                <a:latin typeface="Arial"/>
                <a:ea typeface="Arial"/>
                <a:cs typeface="Arial"/>
                <a:sym typeface="Arial"/>
              </a:rPr>
              <a:t>   	 	</a:t>
            </a:r>
            <a:r>
              <a:rPr lang="en-US" sz="1800">
                <a:solidFill>
                  <a:schemeClr val="dk1"/>
                </a:solidFill>
              </a:rPr>
              <a:t>gjenvalg 1 år</a:t>
            </a:r>
            <a:r>
              <a:rPr b="0" i="0" lang="en-US" sz="1800" u="none" cap="none" strike="noStrike">
                <a:solidFill>
                  <a:schemeClr val="dk1"/>
                </a:solidFill>
                <a:latin typeface="Arial"/>
                <a:ea typeface="Arial"/>
                <a:cs typeface="Arial"/>
                <a:sym typeface="Arial"/>
              </a:rPr>
              <a:t>	 </a:t>
            </a:r>
            <a:r>
              <a:rPr lang="en-US" sz="1800">
                <a:solidFill>
                  <a:schemeClr val="dk1"/>
                </a:solidFill>
              </a:rPr>
              <a:t>  </a:t>
            </a:r>
            <a:r>
              <a:rPr b="0" i="0" lang="en-US" sz="1800" u="none" cap="none" strike="noStrike">
                <a:solidFill>
                  <a:schemeClr val="dk1"/>
                </a:solidFill>
                <a:latin typeface="Arial"/>
                <a:ea typeface="Arial"/>
                <a:cs typeface="Arial"/>
                <a:sym typeface="Arial"/>
              </a:rPr>
              <a:t>(2017</a:t>
            </a:r>
            <a:r>
              <a:rPr lang="en-US" sz="1800">
                <a:solidFill>
                  <a:schemeClr val="dk1"/>
                </a:solidFill>
              </a:rPr>
              <a:t>-</a:t>
            </a:r>
            <a:r>
              <a:rPr b="0" i="0" lang="en-US" sz="1800" u="none" cap="none" strike="noStrike">
                <a:solidFill>
                  <a:schemeClr val="dk1"/>
                </a:solidFill>
                <a:latin typeface="Arial"/>
                <a:ea typeface="Arial"/>
                <a:cs typeface="Arial"/>
                <a:sym typeface="Arial"/>
              </a:rPr>
              <a:t>201</a:t>
            </a:r>
            <a:r>
              <a:rPr lang="en-US" sz="1800">
                <a:solidFill>
                  <a:schemeClr val="dk1"/>
                </a:solidFill>
              </a:rPr>
              <a:t>8</a:t>
            </a:r>
            <a:r>
              <a:rPr b="0" i="0" lang="en-US" sz="1800" u="none" cap="none" strike="noStrike">
                <a:solidFill>
                  <a:schemeClr val="dk1"/>
                </a:solidFill>
                <a:latin typeface="Arial"/>
                <a:ea typeface="Arial"/>
                <a:cs typeface="Arial"/>
                <a:sym typeface="Arial"/>
              </a:rPr>
              <a:t>)</a:t>
            </a:r>
            <a:endParaRPr/>
          </a:p>
          <a:p>
            <a:pPr indent="0" lvl="0" marL="0" marR="0" rtl="0" algn="l">
              <a:lnSpc>
                <a:spcPct val="100000"/>
              </a:lnSpc>
              <a:spcBef>
                <a:spcPts val="90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Birger Brynhildsen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Øvre Eiker bibliotek			</a:t>
            </a:r>
            <a:r>
              <a:rPr lang="en-US" sz="1800">
                <a:solidFill>
                  <a:schemeClr val="dk1"/>
                </a:solidFill>
              </a:rPr>
              <a:t>medlem		IPV			   (2017-2018)</a:t>
            </a:r>
            <a:endParaRPr/>
          </a:p>
          <a:p>
            <a:pPr indent="0" lvl="0" marL="0" marR="0" rtl="0" algn="l">
              <a:lnSpc>
                <a:spcPct val="100000"/>
              </a:lnSpc>
              <a:spcBef>
                <a:spcPts val="90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Sigrid Seim Halse</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Nordland fylkesbibliotek		medlem 		</a:t>
            </a:r>
            <a:r>
              <a:rPr lang="en-US" sz="1800">
                <a:solidFill>
                  <a:schemeClr val="dk1"/>
                </a:solidFill>
              </a:rPr>
              <a:t>gjenvalg 2 år    </a:t>
            </a:r>
            <a:r>
              <a:rPr b="0" i="0" lang="en-US" sz="1800" u="none" cap="none" strike="noStrike">
                <a:solidFill>
                  <a:schemeClr val="dk1"/>
                </a:solidFill>
                <a:latin typeface="Arial"/>
                <a:ea typeface="Arial"/>
                <a:cs typeface="Arial"/>
                <a:sym typeface="Arial"/>
              </a:rPr>
              <a:t>(201</a:t>
            </a:r>
            <a:r>
              <a:rPr lang="en-US" sz="1800">
                <a:solidFill>
                  <a:schemeClr val="dk1"/>
                </a:solidFill>
              </a:rPr>
              <a:t>8</a:t>
            </a:r>
            <a:r>
              <a:rPr b="0" i="0" lang="en-US" sz="1800" u="none" cap="none" strike="noStrike">
                <a:solidFill>
                  <a:schemeClr val="dk1"/>
                </a:solidFill>
                <a:latin typeface="Arial"/>
                <a:ea typeface="Arial"/>
                <a:cs typeface="Arial"/>
                <a:sym typeface="Arial"/>
              </a:rPr>
              <a:t>-201</a:t>
            </a:r>
            <a:r>
              <a:rPr lang="en-US" sz="1800">
                <a:solidFill>
                  <a:schemeClr val="dk1"/>
                </a:solidFill>
              </a:rPr>
              <a:t>9</a:t>
            </a: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Mildrid Liasjø</a:t>
            </a:r>
            <a:br>
              <a:rPr lang="en-US" sz="1800">
                <a:solidFill>
                  <a:schemeClr val="dk1"/>
                </a:solidFill>
              </a:rPr>
            </a:br>
            <a:r>
              <a:rPr lang="en-US" sz="1800">
                <a:solidFill>
                  <a:schemeClr val="dk1"/>
                </a:solidFill>
              </a:rPr>
              <a:t>Trondheim folkebibliotek		medlem		NY 2 år		   (2018-2019)</a:t>
            </a:r>
            <a:endParaRPr sz="1800">
              <a:solidFill>
                <a:schemeClr val="dk1"/>
              </a:solidFill>
            </a:endParaRPr>
          </a:p>
          <a:p>
            <a:pPr indent="0" lvl="0" marL="0" marR="0" rtl="0" algn="l">
              <a:lnSpc>
                <a:spcPct val="100000"/>
              </a:lnSpc>
              <a:spcBef>
                <a:spcPts val="9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900"/>
              </a:spcBef>
              <a:spcAft>
                <a:spcPts val="0"/>
              </a:spcAft>
              <a:buClr>
                <a:schemeClr val="dk1"/>
              </a:buClr>
              <a:buFont typeface="Arial"/>
              <a:buNone/>
            </a:pPr>
            <a:r>
              <a:rPr b="1" i="0" lang="en-US" sz="1800" u="none" cap="none" strike="noStrike">
                <a:solidFill>
                  <a:schemeClr val="dk1"/>
                </a:solidFill>
                <a:latin typeface="Arial"/>
                <a:ea typeface="Arial"/>
                <a:cs typeface="Arial"/>
                <a:sym typeface="Arial"/>
              </a:rPr>
              <a:t>Odd Arne Jensen</a:t>
            </a:r>
            <a:r>
              <a:rPr b="0" i="0" lang="en-US" sz="1800" u="none" cap="none" strike="noStrike">
                <a:solidFill>
                  <a:schemeClr val="dk1"/>
                </a:solidFill>
                <a:latin typeface="Arial"/>
                <a:ea typeface="Arial"/>
                <a:cs typeface="Arial"/>
                <a:sym typeface="Arial"/>
              </a:rPr>
              <a:t>  og </a:t>
            </a:r>
            <a:r>
              <a:rPr b="1" i="0" lang="en-US" sz="1800" u="none" cap="none" strike="noStrike">
                <a:solidFill>
                  <a:schemeClr val="dk1"/>
                </a:solidFill>
                <a:latin typeface="Arial"/>
                <a:ea typeface="Arial"/>
                <a:cs typeface="Arial"/>
                <a:sym typeface="Arial"/>
              </a:rPr>
              <a:t>Roger Niva</a:t>
            </a:r>
            <a:r>
              <a:rPr b="0" i="0" lang="en-US" sz="1800" u="none" cap="none" strike="noStrike">
                <a:solidFill>
                  <a:schemeClr val="dk1"/>
                </a:solidFill>
                <a:latin typeface="Arial"/>
                <a:ea typeface="Arial"/>
                <a:cs typeface="Arial"/>
                <a:sym typeface="Arial"/>
              </a:rPr>
              <a:t> 	faste medlemmer fra Bibliotek-Systemer As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19"/>
          <p:cNvSpPr txBox="1"/>
          <p:nvPr/>
        </p:nvSpPr>
        <p:spPr>
          <a:xfrm>
            <a:off x="755650" y="404812"/>
            <a:ext cx="7416800" cy="13112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Fagutvalg for katalog og innkjøp</a:t>
            </a:r>
            <a:endParaRPr/>
          </a:p>
        </p:txBody>
      </p:sp>
      <p:sp>
        <p:nvSpPr>
          <p:cNvPr id="131" name="Google Shape;131;p19"/>
          <p:cNvSpPr txBox="1"/>
          <p:nvPr/>
        </p:nvSpPr>
        <p:spPr>
          <a:xfrm>
            <a:off x="766750" y="1844675"/>
            <a:ext cx="7416900" cy="4503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Edith I. Vevang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Bergen offentlige bibliotek	leder 		gjenvalg 1 år		(2017-201</a:t>
            </a:r>
            <a:r>
              <a:rPr lang="en-US" sz="1800">
                <a:solidFill>
                  <a:schemeClr val="dk1"/>
                </a:solidFill>
              </a:rPr>
              <a:t>8</a:t>
            </a:r>
            <a:r>
              <a:rPr b="0" i="0" lang="en-US" sz="1800" u="none" cap="none" strike="noStrike">
                <a:solidFill>
                  <a:schemeClr val="dk1"/>
                </a:solidFill>
                <a:latin typeface="Arial"/>
                <a:ea typeface="Arial"/>
                <a:cs typeface="Arial"/>
                <a:sym typeface="Arial"/>
              </a:rPr>
              <a:t>)</a:t>
            </a:r>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Hilde M.Lorentzen </a:t>
            </a:r>
            <a:br>
              <a:rPr lang="en-US" sz="1800">
                <a:solidFill>
                  <a:schemeClr val="dk1"/>
                </a:solidFill>
              </a:rPr>
            </a:br>
            <a:r>
              <a:rPr lang="en-US" sz="1800">
                <a:solidFill>
                  <a:schemeClr val="dk1"/>
                </a:solidFill>
              </a:rPr>
              <a:t>Vadsø bibliotek			medlem		IPV 				</a:t>
            </a:r>
            <a:r>
              <a:rPr lang="en-US" sz="1800">
                <a:solidFill>
                  <a:schemeClr val="dk1"/>
                </a:solidFill>
              </a:rPr>
              <a:t>(2017-2018)</a:t>
            </a:r>
            <a:endParaRPr sz="1800">
              <a:solidFill>
                <a:schemeClr val="dk1"/>
              </a:solidFill>
            </a:endParaRPr>
          </a:p>
          <a:p>
            <a:pPr indent="0" lvl="0" marL="0" marR="0" rtl="0" algn="l">
              <a:lnSpc>
                <a:spcPct val="100000"/>
              </a:lnSpc>
              <a:spcBef>
                <a:spcPts val="90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Anine Brathagen Edvardsen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Larvik bibliotek			medlem		</a:t>
            </a:r>
            <a:r>
              <a:rPr lang="en-US" sz="1800">
                <a:solidFill>
                  <a:schemeClr val="dk1"/>
                </a:solidFill>
              </a:rPr>
              <a:t>gjenvalg 2 år		(2018-2019)</a:t>
            </a:r>
            <a:endParaRPr/>
          </a:p>
          <a:p>
            <a:pPr indent="0" lvl="0" marL="0" marR="0" rtl="0" algn="l">
              <a:lnSpc>
                <a:spcPct val="100000"/>
              </a:lnSpc>
              <a:spcBef>
                <a:spcPts val="90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Kristin Novang Pedersen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Moss bibliotek			medlem		</a:t>
            </a:r>
            <a:r>
              <a:rPr lang="en-US" sz="1800">
                <a:solidFill>
                  <a:schemeClr val="dk1"/>
                </a:solidFill>
              </a:rPr>
              <a:t>gjenvalg 2 år	</a:t>
            </a:r>
            <a:r>
              <a:rPr b="0" i="0" lang="en-US" sz="1800" u="none" cap="none" strike="noStrike">
                <a:solidFill>
                  <a:schemeClr val="dk1"/>
                </a:solidFill>
                <a:latin typeface="Arial"/>
                <a:ea typeface="Arial"/>
                <a:cs typeface="Arial"/>
                <a:sym typeface="Arial"/>
              </a:rPr>
              <a:t>	(201</a:t>
            </a:r>
            <a:r>
              <a:rPr lang="en-US" sz="1800">
                <a:solidFill>
                  <a:schemeClr val="dk1"/>
                </a:solidFill>
              </a:rPr>
              <a:t>8</a:t>
            </a:r>
            <a:r>
              <a:rPr b="0" i="0" lang="en-US" sz="1800" u="none" cap="none" strike="noStrike">
                <a:solidFill>
                  <a:schemeClr val="dk1"/>
                </a:solidFill>
                <a:latin typeface="Arial"/>
                <a:ea typeface="Arial"/>
                <a:cs typeface="Arial"/>
                <a:sym typeface="Arial"/>
              </a:rPr>
              <a:t>-201</a:t>
            </a:r>
            <a:r>
              <a:rPr lang="en-US" sz="1800">
                <a:solidFill>
                  <a:schemeClr val="dk1"/>
                </a:solidFill>
              </a:rPr>
              <a:t>9</a:t>
            </a: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Marianne Tveterås*</a:t>
            </a:r>
            <a:br>
              <a:rPr lang="en-US" sz="1800">
                <a:solidFill>
                  <a:schemeClr val="dk1"/>
                </a:solidFill>
              </a:rPr>
            </a:br>
            <a:r>
              <a:rPr lang="en-US" sz="1800">
                <a:solidFill>
                  <a:schemeClr val="dk1"/>
                </a:solidFill>
              </a:rPr>
              <a:t>Bærum bibliotek 			medlem		IPV				(2017-2018)</a:t>
            </a:r>
            <a:endParaRPr sz="1800">
              <a:solidFill>
                <a:schemeClr val="dk1"/>
              </a:solidFill>
            </a:endParaRPr>
          </a:p>
          <a:p>
            <a:pPr indent="0" lvl="0" marL="0" marR="0" rtl="0" algn="l">
              <a:lnSpc>
                <a:spcPct val="100000"/>
              </a:lnSpc>
              <a:spcBef>
                <a:spcPts val="900"/>
              </a:spcBef>
              <a:spcAft>
                <a:spcPts val="0"/>
              </a:spcAft>
              <a:buClr>
                <a:schemeClr val="dk1"/>
              </a:buClr>
              <a:buFont typeface="Arial"/>
              <a:buNone/>
            </a:pPr>
            <a:r>
              <a:rPr lang="en-US" sz="1800">
                <a:solidFill>
                  <a:schemeClr val="dk1"/>
                </a:solidFill>
              </a:rPr>
              <a:t>Kristin Byatt				</a:t>
            </a:r>
            <a:endParaRPr sz="1800">
              <a:solidFill>
                <a:schemeClr val="dk1"/>
              </a:solidFill>
            </a:endParaRPr>
          </a:p>
          <a:p>
            <a:pPr indent="0" lvl="0" marL="0" marR="0" rtl="0" algn="l">
              <a:lnSpc>
                <a:spcPct val="100000"/>
              </a:lnSpc>
              <a:spcBef>
                <a:spcPts val="900"/>
              </a:spcBef>
              <a:spcAft>
                <a:spcPts val="0"/>
              </a:spcAft>
              <a:buClr>
                <a:schemeClr val="dk1"/>
              </a:buClr>
              <a:buFont typeface="Arial"/>
              <a:buNone/>
            </a:pPr>
            <a:r>
              <a:rPr b="1" i="0" lang="en-US" sz="1800" u="none" cap="none" strike="noStrike">
                <a:solidFill>
                  <a:schemeClr val="dk1"/>
                </a:solidFill>
                <a:latin typeface="Arial"/>
                <a:ea typeface="Arial"/>
                <a:cs typeface="Arial"/>
                <a:sym typeface="Arial"/>
              </a:rPr>
              <a:t>Åshild Haga</a:t>
            </a:r>
            <a:r>
              <a:rPr b="0" i="0" lang="en-US" sz="1800" u="none" cap="none" strike="noStrike">
                <a:solidFill>
                  <a:schemeClr val="dk1"/>
                </a:solidFill>
                <a:latin typeface="Arial"/>
                <a:ea typeface="Arial"/>
                <a:cs typeface="Arial"/>
                <a:sym typeface="Arial"/>
              </a:rPr>
              <a:t> 		fast medlem fra Bibliotek-Systemer As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0"/>
          <p:cNvSpPr txBox="1"/>
          <p:nvPr/>
        </p:nvSpPr>
        <p:spPr>
          <a:xfrm>
            <a:off x="755650" y="404812"/>
            <a:ext cx="7416800" cy="7016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Fagutvalg for skolebibliotek</a:t>
            </a:r>
            <a:endParaRPr/>
          </a:p>
        </p:txBody>
      </p:sp>
      <p:sp>
        <p:nvSpPr>
          <p:cNvPr id="137" name="Google Shape;137;p20"/>
          <p:cNvSpPr txBox="1"/>
          <p:nvPr/>
        </p:nvSpPr>
        <p:spPr>
          <a:xfrm>
            <a:off x="755650" y="1844675"/>
            <a:ext cx="7589100" cy="4065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Cathrine Govenius </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Olsvik skole Bergen 		leder		gjenvalg 1 år		(2017-201</a:t>
            </a:r>
            <a:r>
              <a:rPr lang="en-US" sz="1800">
                <a:solidFill>
                  <a:schemeClr val="dk1"/>
                </a:solidFill>
              </a:rPr>
              <a:t>8</a:t>
            </a:r>
            <a:r>
              <a:rPr b="0" i="0" lang="en-US" sz="1800" u="none" cap="none" strike="noStrike">
                <a:solidFill>
                  <a:schemeClr val="dk1"/>
                </a:solidFill>
                <a:latin typeface="Arial"/>
                <a:ea typeface="Arial"/>
                <a:cs typeface="Arial"/>
                <a:sym typeface="Arial"/>
              </a:rPr>
              <a:t>)</a:t>
            </a:r>
            <a:endParaRPr/>
          </a:p>
          <a:p>
            <a:pPr indent="0" lvl="0" marL="0" marR="0" rtl="0" algn="l">
              <a:lnSpc>
                <a:spcPct val="100000"/>
              </a:lnSpc>
              <a:spcBef>
                <a:spcPts val="90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Bara Bjørgvinsdottir</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Rådalslien skole			medlem		</a:t>
            </a:r>
            <a:r>
              <a:rPr lang="en-US" sz="1800">
                <a:solidFill>
                  <a:schemeClr val="dk1"/>
                </a:solidFill>
              </a:rPr>
              <a:t>gjenvalg 2 år	 	(2018-2019</a:t>
            </a:r>
            <a:r>
              <a:rPr b="0" i="0" lang="en-US" sz="1800" u="none" cap="none" strike="noStrike">
                <a:solidFill>
                  <a:schemeClr val="dk1"/>
                </a:solidFill>
                <a:latin typeface="Arial"/>
                <a:ea typeface="Arial"/>
                <a:cs typeface="Arial"/>
                <a:sym typeface="Arial"/>
              </a:rPr>
              <a:t>)</a:t>
            </a:r>
            <a:br>
              <a:rPr lang="en-US"/>
            </a:br>
            <a:br>
              <a:rPr lang="en-US"/>
            </a:br>
            <a:r>
              <a:rPr b="0" i="0" lang="en-US" sz="1800" u="none" cap="none" strike="noStrike">
                <a:solidFill>
                  <a:srgbClr val="000000"/>
                </a:solidFill>
                <a:latin typeface="Arial"/>
                <a:ea typeface="Arial"/>
                <a:cs typeface="Arial"/>
                <a:sym typeface="Arial"/>
              </a:rPr>
              <a:t>Nina Bigum Udnesseter</a:t>
            </a:r>
            <a:br>
              <a:rPr lang="en-US"/>
            </a:br>
            <a:r>
              <a:rPr b="0" i="0" lang="en-US" sz="1800" u="none" cap="none" strike="noStrike">
                <a:solidFill>
                  <a:srgbClr val="000000"/>
                </a:solidFill>
                <a:latin typeface="Arial"/>
                <a:ea typeface="Arial"/>
                <a:cs typeface="Arial"/>
                <a:sym typeface="Arial"/>
              </a:rPr>
              <a:t>Skedsmoskolen			</a:t>
            </a:r>
            <a:r>
              <a:rPr b="0" i="0" lang="en-US" sz="1800" u="none" cap="none" strike="noStrike">
                <a:solidFill>
                  <a:schemeClr val="dk1"/>
                </a:solidFill>
                <a:latin typeface="Arial"/>
                <a:ea typeface="Arial"/>
                <a:cs typeface="Arial"/>
                <a:sym typeface="Arial"/>
              </a:rPr>
              <a:t>medlem  	</a:t>
            </a:r>
            <a:r>
              <a:rPr lang="en-US" sz="1800">
                <a:solidFill>
                  <a:schemeClr val="dk1"/>
                </a:solidFill>
              </a:rPr>
              <a:t>gjenvalg	 2 år</a:t>
            </a:r>
            <a:r>
              <a:rPr b="0" i="0" lang="en-US" sz="1800" u="none" cap="none" strike="noStrike">
                <a:solidFill>
                  <a:schemeClr val="dk1"/>
                </a:solidFill>
                <a:latin typeface="Arial"/>
                <a:ea typeface="Arial"/>
                <a:cs typeface="Arial"/>
                <a:sym typeface="Arial"/>
              </a:rPr>
              <a:t>	(</a:t>
            </a:r>
            <a:r>
              <a:rPr lang="en-US" sz="1800">
                <a:solidFill>
                  <a:schemeClr val="dk1"/>
                </a:solidFill>
              </a:rPr>
              <a:t>2018-2019</a:t>
            </a: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sz="1800">
              <a:solidFill>
                <a:schemeClr val="dk1"/>
              </a:solidFill>
            </a:endParaRPr>
          </a:p>
          <a:p>
            <a:pPr indent="0" lvl="0" marL="0" marR="0" rtl="0" algn="l">
              <a:lnSpc>
                <a:spcPct val="100000"/>
              </a:lnSpc>
              <a:spcBef>
                <a:spcPts val="0"/>
              </a:spcBef>
              <a:spcAft>
                <a:spcPts val="0"/>
              </a:spcAft>
              <a:buClr>
                <a:srgbClr val="000000"/>
              </a:buClr>
              <a:buFont typeface="Arial"/>
              <a:buNone/>
            </a:pPr>
            <a:r>
              <a:rPr lang="en-US" sz="1800">
                <a:solidFill>
                  <a:schemeClr val="dk1"/>
                </a:solidFill>
              </a:rPr>
              <a:t>Astrid Flagstad 		</a:t>
            </a:r>
            <a:endParaRPr sz="1800">
              <a:solidFill>
                <a:schemeClr val="dk1"/>
              </a:solidFill>
            </a:endParaRPr>
          </a:p>
          <a:p>
            <a:pPr indent="0" lvl="0" marL="0" marR="0" rtl="0" algn="l">
              <a:lnSpc>
                <a:spcPct val="100000"/>
              </a:lnSpc>
              <a:spcBef>
                <a:spcPts val="0"/>
              </a:spcBef>
              <a:spcAft>
                <a:spcPts val="0"/>
              </a:spcAft>
              <a:buClr>
                <a:srgbClr val="000000"/>
              </a:buClr>
              <a:buFont typeface="Arial"/>
              <a:buNone/>
            </a:pPr>
            <a:r>
              <a:rPr lang="en-US" sz="1800">
                <a:solidFill>
                  <a:schemeClr val="dk1"/>
                </a:solidFill>
              </a:rPr>
              <a:t>Borgen skole, Asker		medlem		IPV				(2017-2018)	</a:t>
            </a:r>
            <a:endParaRPr sz="1800">
              <a:solidFill>
                <a:schemeClr val="dk1"/>
              </a:solidFill>
            </a:endParaRPr>
          </a:p>
          <a:p>
            <a:pPr indent="0" lvl="0" marL="0" marR="0" rtl="0" algn="l">
              <a:lnSpc>
                <a:spcPct val="100000"/>
              </a:lnSpc>
              <a:spcBef>
                <a:spcPts val="900"/>
              </a:spcBef>
              <a:spcAft>
                <a:spcPts val="0"/>
              </a:spcAft>
              <a:buClr>
                <a:schemeClr val="dk1"/>
              </a:buClr>
              <a:buFont typeface="Arial"/>
              <a:buNone/>
            </a:pPr>
            <a:r>
              <a:t/>
            </a:r>
            <a:endParaRPr b="1" sz="1800">
              <a:solidFill>
                <a:schemeClr val="dk1"/>
              </a:solidFill>
            </a:endParaRPr>
          </a:p>
          <a:p>
            <a:pPr indent="0" lvl="0" marL="0" marR="0" rtl="0" algn="l">
              <a:lnSpc>
                <a:spcPct val="100000"/>
              </a:lnSpc>
              <a:spcBef>
                <a:spcPts val="900"/>
              </a:spcBef>
              <a:spcAft>
                <a:spcPts val="0"/>
              </a:spcAft>
              <a:buClr>
                <a:schemeClr val="dk1"/>
              </a:buClr>
              <a:buFont typeface="Arial"/>
              <a:buNone/>
            </a:pPr>
            <a:r>
              <a:rPr b="1" i="0" lang="en-US" sz="1800" u="none" cap="none" strike="noStrike">
                <a:solidFill>
                  <a:schemeClr val="dk1"/>
                </a:solidFill>
                <a:latin typeface="Arial"/>
                <a:ea typeface="Arial"/>
                <a:cs typeface="Arial"/>
                <a:sym typeface="Arial"/>
              </a:rPr>
              <a:t>Ola Thori Kogstad</a:t>
            </a:r>
            <a:r>
              <a:rPr b="0" i="0" lang="en-US" sz="1800" u="none" cap="none" strike="noStrike">
                <a:solidFill>
                  <a:schemeClr val="dk1"/>
                </a:solidFill>
                <a:latin typeface="Arial"/>
                <a:ea typeface="Arial"/>
                <a:cs typeface="Arial"/>
                <a:sym typeface="Arial"/>
              </a:rPr>
              <a:t> 	fast medlem fra Bibliotek-Systemer As</a:t>
            </a:r>
            <a:endParaRPr/>
          </a:p>
        </p:txBody>
      </p:sp>
      <p:sp>
        <p:nvSpPr>
          <p:cNvPr id="138" name="Google Shape;138;p20"/>
          <p:cNvSpPr txBox="1"/>
          <p:nvPr/>
        </p:nvSpPr>
        <p:spPr>
          <a:xfrm>
            <a:off x="2457450" y="3522662"/>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br>
              <a:rPr b="0" i="0" lang="en-US" sz="1800" u="none" cap="none" strike="noStrike">
                <a:solidFill>
                  <a:schemeClr val="dk1"/>
                </a:solidFill>
                <a:latin typeface="Arial"/>
                <a:ea typeface="Arial"/>
                <a:cs typeface="Arial"/>
                <a:sym typeface="Arial"/>
              </a:rPr>
            </a:b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1"/>
          <p:cNvSpPr txBox="1"/>
          <p:nvPr/>
        </p:nvSpPr>
        <p:spPr>
          <a:xfrm>
            <a:off x="755650" y="404812"/>
            <a:ext cx="7416800" cy="7016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1" i="0" lang="en-US" sz="4000" u="none" cap="none" strike="noStrike">
                <a:solidFill>
                  <a:schemeClr val="dk1"/>
                </a:solidFill>
                <a:latin typeface="Arial"/>
                <a:ea typeface="Arial"/>
                <a:cs typeface="Arial"/>
                <a:sym typeface="Arial"/>
              </a:rPr>
              <a:t>Valgkomité</a:t>
            </a:r>
            <a:endParaRPr/>
          </a:p>
        </p:txBody>
      </p:sp>
      <p:sp>
        <p:nvSpPr>
          <p:cNvPr id="144" name="Google Shape;144;p21"/>
          <p:cNvSpPr txBox="1"/>
          <p:nvPr/>
        </p:nvSpPr>
        <p:spPr>
          <a:xfrm>
            <a:off x="719125" y="1873250"/>
            <a:ext cx="7489800" cy="2755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lang="en-US" sz="1800"/>
              <a:t>?							leder		NY		(2018 - 2019)</a:t>
            </a:r>
            <a:endParaRPr sz="1800"/>
          </a:p>
          <a:p>
            <a:pPr indent="0" lvl="0" marL="0" marR="0" rtl="0" algn="l">
              <a:lnSpc>
                <a:spcPct val="100000"/>
              </a:lnSpc>
              <a:spcBef>
                <a:spcPts val="0"/>
              </a:spcBef>
              <a:spcAft>
                <a:spcPts val="0"/>
              </a:spcAft>
              <a:buClr>
                <a:schemeClr val="dk1"/>
              </a:buClr>
              <a:buFont typeface="Arial"/>
              <a:buNone/>
            </a:pPr>
            <a:r>
              <a:t/>
            </a:r>
            <a:endParaRPr/>
          </a:p>
          <a:p>
            <a:pPr indent="0" lvl="0" marL="0" marR="0" rtl="0" algn="l">
              <a:lnSpc>
                <a:spcPct val="100000"/>
              </a:lnSpc>
              <a:spcBef>
                <a:spcPts val="0"/>
              </a:spcBef>
              <a:spcAft>
                <a:spcPts val="0"/>
              </a:spcAft>
              <a:buClr>
                <a:schemeClr val="dk1"/>
              </a:buClr>
              <a:buFont typeface="Arial"/>
              <a:buNone/>
            </a:pPr>
            <a:r>
              <a:t/>
            </a:r>
            <a:endParaRPr/>
          </a:p>
          <a:p>
            <a:pPr indent="0" lvl="0" marL="0" marR="0" rtl="0" algn="l">
              <a:lnSpc>
                <a:spcPct val="100000"/>
              </a:lnSpc>
              <a:spcBef>
                <a:spcPts val="0"/>
              </a:spcBef>
              <a:spcAft>
                <a:spcPts val="0"/>
              </a:spcAft>
              <a:buClr>
                <a:schemeClr val="dk1"/>
              </a:buClr>
              <a:buFont typeface="Arial"/>
              <a:buNone/>
            </a:pPr>
            <a:r>
              <a:rPr lang="en-US" sz="1800"/>
              <a:t>Ola Eiksund</a:t>
            </a:r>
            <a:r>
              <a:rPr lang="en-US" sz="1800"/>
              <a:t>					medlem		NY		(2018 - 2019)</a:t>
            </a:r>
            <a:endParaRPr sz="1800"/>
          </a:p>
          <a:p>
            <a:pPr indent="0" lvl="0" marL="0" marR="0" rtl="0" algn="l">
              <a:lnSpc>
                <a:spcPct val="100000"/>
              </a:lnSpc>
              <a:spcBef>
                <a:spcPts val="90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Stine Fjeldsøe				</a:t>
            </a:r>
            <a:endParaRPr/>
          </a:p>
          <a:p>
            <a:pPr indent="0" lvl="0" marL="0" marR="0" rtl="0" algn="l">
              <a:lnSpc>
                <a:spcPct val="100000"/>
              </a:lnSpc>
              <a:spcBef>
                <a:spcPts val="0"/>
              </a:spcBef>
              <a:spcAft>
                <a:spcPts val="0"/>
              </a:spcAft>
              <a:buClr>
                <a:schemeClr val="dk1"/>
              </a:buClr>
              <a:buFont typeface="Arial"/>
              <a:buNone/>
            </a:pPr>
            <a:r>
              <a:rPr b="0" i="0" lang="en-US" sz="1800" u="none" cap="none" strike="noStrike">
                <a:solidFill>
                  <a:schemeClr val="dk1"/>
                </a:solidFill>
                <a:latin typeface="Arial"/>
                <a:ea typeface="Arial"/>
                <a:cs typeface="Arial"/>
                <a:sym typeface="Arial"/>
              </a:rPr>
              <a:t>Tromsø bibliotek &amp; byarkiv		vara			</a:t>
            </a:r>
            <a:r>
              <a:rPr lang="en-US" sz="1800">
                <a:solidFill>
                  <a:schemeClr val="dk1"/>
                </a:solidFill>
              </a:rPr>
              <a:t>gjenvalg	</a:t>
            </a:r>
            <a:r>
              <a:rPr b="0" i="0" lang="en-US" sz="1800" u="none" cap="none" strike="noStrike">
                <a:solidFill>
                  <a:schemeClr val="dk1"/>
                </a:solidFill>
                <a:latin typeface="Arial"/>
                <a:ea typeface="Arial"/>
                <a:cs typeface="Arial"/>
                <a:sym typeface="Arial"/>
              </a:rPr>
              <a:t> 	(2016 - 201</a:t>
            </a:r>
            <a:r>
              <a:rPr lang="en-US" sz="1800">
                <a:solidFill>
                  <a:schemeClr val="dk1"/>
                </a:solidFill>
              </a:rPr>
              <a:t>8</a:t>
            </a:r>
            <a:r>
              <a:rPr b="0" i="0" lang="en-US" sz="1800" u="none" cap="none" strike="noStrike">
                <a:solidFill>
                  <a:schemeClr val="dk1"/>
                </a:solidFill>
                <a:latin typeface="Arial"/>
                <a:ea typeface="Arial"/>
                <a:cs typeface="Arial"/>
                <a:sym typeface="Arial"/>
              </a:rPr>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andard utforming">
  <a:themeElements>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