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57" r:id="rId4"/>
    <p:sldId id="259" r:id="rId5"/>
    <p:sldId id="270" r:id="rId6"/>
    <p:sldId id="265" r:id="rId7"/>
    <p:sldId id="266" r:id="rId8"/>
    <p:sldId id="261" r:id="rId9"/>
    <p:sldId id="271" r:id="rId10"/>
    <p:sldId id="262" r:id="rId11"/>
    <p:sldId id="269" r:id="rId12"/>
    <p:sldId id="273" r:id="rId13"/>
    <p:sldId id="274" r:id="rId14"/>
    <p:sldId id="276" r:id="rId15"/>
    <p:sldId id="275" r:id="rId16"/>
    <p:sldId id="263" r:id="rId17"/>
    <p:sldId id="264" r:id="rId18"/>
    <p:sldId id="267" r:id="rId19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618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1389-A822-4ED2-87B8-E301C320FFB2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9322-588C-425F-94CF-963F3C6F9C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80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C8DC-F893-41C4-BD5C-BA0842778115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C4F62-CDEF-477E-B56B-00C5644AD7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29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Lnr</a:t>
            </a:r>
            <a:r>
              <a:rPr lang="nb-NO" dirty="0" smtClean="0"/>
              <a:t> Rigmors </a:t>
            </a:r>
            <a:r>
              <a:rPr lang="nb-NO" dirty="0" err="1" smtClean="0"/>
              <a:t>boktips</a:t>
            </a:r>
            <a:r>
              <a:rPr lang="nb-NO" dirty="0" smtClean="0"/>
              <a:t> er 512389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C4F62-CDEF-477E-B56B-00C5644AD76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08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ånds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ånds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ånds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tt linj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Vinkelteg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teg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tt linj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teg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teg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ånds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tt linj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C72A72-C086-48D8-8D3A-CD5DE9F2B1B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6B1A91-4897-4D13-AC1C-3F8DAD98F98D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igmor.haug@larvik.kommune.no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rbib.bib.no/bwe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arbib@larbib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23928" y="908720"/>
            <a:ext cx="5112568" cy="182976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nb-NO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Bibliofil på web</a:t>
            </a:r>
            <a:br>
              <a:rPr lang="nb-NO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nb-NO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nb-NO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nb-NO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824536" cy="119970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Erfaringer fra Larvik bibliotek</a:t>
            </a:r>
          </a:p>
          <a:p>
            <a:r>
              <a:rPr lang="nb-NO" dirty="0" smtClean="0"/>
              <a:t>Rigmor Haug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7" y="2708920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/>
          <a:lstStyle/>
          <a:p>
            <a:r>
              <a:rPr lang="nb-NO" dirty="0" smtClean="0"/>
              <a:t>Mindre papir </a:t>
            </a:r>
          </a:p>
          <a:p>
            <a:r>
              <a:rPr lang="nb-NO" dirty="0" smtClean="0"/>
              <a:t>Arbeids- og tidsbesparende</a:t>
            </a:r>
          </a:p>
          <a:p>
            <a:r>
              <a:rPr lang="nb-NO" dirty="0" smtClean="0"/>
              <a:t>Enkelt å jobbe med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En av flere mulige oppgaver å gjøre ute på gulvet. Og ut på gulvet betyr mer tilgjengelig for publikum.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52" y="1628800"/>
            <a:ext cx="4021167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Søk i basen</a:t>
            </a:r>
          </a:p>
          <a:p>
            <a:r>
              <a:rPr lang="nb-NO" dirty="0" smtClean="0"/>
              <a:t>Slå opp låner (finne </a:t>
            </a:r>
            <a:r>
              <a:rPr lang="nb-NO" dirty="0" err="1" smtClean="0"/>
              <a:t>lnr</a:t>
            </a:r>
            <a:r>
              <a:rPr lang="nb-NO" dirty="0" smtClean="0"/>
              <a:t>). NB! Svært nyttig dersom man må kjøre nødløsning </a:t>
            </a:r>
            <a:r>
              <a:rPr lang="nb-NO" dirty="0" err="1" smtClean="0"/>
              <a:t>pga</a:t>
            </a:r>
            <a:r>
              <a:rPr lang="nb-NO" dirty="0" smtClean="0"/>
              <a:t> linjebrudd</a:t>
            </a:r>
          </a:p>
          <a:p>
            <a:r>
              <a:rPr lang="nb-NO" dirty="0" smtClean="0"/>
              <a:t>Låne ut til låner. NB. Ikke alarm</a:t>
            </a:r>
          </a:p>
          <a:p>
            <a:r>
              <a:rPr lang="nb-NO" dirty="0" smtClean="0"/>
              <a:t>Saksbehandling (beta)</a:t>
            </a:r>
          </a:p>
          <a:p>
            <a:r>
              <a:rPr lang="nb-NO" dirty="0" smtClean="0"/>
              <a:t>Bokkasser (bokkasse-innlevering)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</a:t>
            </a:r>
            <a:r>
              <a:rPr lang="nb-NO" dirty="0" smtClean="0"/>
              <a:t>nnet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27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268760"/>
            <a:ext cx="5915000" cy="473853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b-NO" dirty="0"/>
              <a:t>T</a:t>
            </a:r>
            <a:r>
              <a:rPr lang="nb-NO" dirty="0" smtClean="0"/>
              <a:t>a </a:t>
            </a:r>
            <a:r>
              <a:rPr lang="nb-NO" dirty="0" smtClean="0"/>
              <a:t>med bøkene ut, snakk om dem og lån dem deretter ut.</a:t>
            </a:r>
          </a:p>
          <a:p>
            <a:r>
              <a:rPr lang="nb-NO" dirty="0"/>
              <a:t>Klassebesøk </a:t>
            </a:r>
            <a:endParaRPr lang="nb-NO" dirty="0" smtClean="0"/>
          </a:p>
          <a:p>
            <a:r>
              <a:rPr lang="nb-NO" dirty="0" smtClean="0"/>
              <a:t>Bokprat</a:t>
            </a:r>
            <a:endParaRPr lang="nb-NO" dirty="0" smtClean="0"/>
          </a:p>
          <a:p>
            <a:r>
              <a:rPr lang="nb-NO" dirty="0" smtClean="0"/>
              <a:t>På foreldremøter.</a:t>
            </a:r>
            <a:endParaRPr lang="nb-NO" dirty="0"/>
          </a:p>
          <a:p>
            <a:r>
              <a:rPr lang="nb-NO" dirty="0" smtClean="0"/>
              <a:t>Supert til markedsføringsstunt på kjøpesenteret eller torget!</a:t>
            </a:r>
          </a:p>
          <a:p>
            <a:r>
              <a:rPr lang="nb-NO" dirty="0" smtClean="0"/>
              <a:t>På festivalbiblioteket</a:t>
            </a:r>
          </a:p>
          <a:p>
            <a:endParaRPr lang="nb-NO" dirty="0"/>
          </a:p>
          <a:p>
            <a:pPr marL="109728" indent="0">
              <a:buNone/>
            </a:pPr>
            <a:r>
              <a:rPr lang="nb-NO" dirty="0" smtClean="0"/>
              <a:t>«Biblioteket ut til folket»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Bokkasser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741290" cy="3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Opprett en låner som heter Bokkasse … </a:t>
            </a:r>
            <a:br>
              <a:rPr lang="nb-NO" dirty="0" smtClean="0"/>
            </a:br>
            <a:r>
              <a:rPr lang="nb-NO" dirty="0" err="1" smtClean="0"/>
              <a:t>feks</a:t>
            </a:r>
            <a:r>
              <a:rPr lang="nb-NO" dirty="0" smtClean="0"/>
              <a:t> Bokkasse Rigmors </a:t>
            </a:r>
            <a:r>
              <a:rPr lang="nb-NO" dirty="0" err="1" smtClean="0"/>
              <a:t>boktips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I Utlån: Kommando – Bokkasseoverføring. Overfør bøkene til din valgte bokkasse.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14" y="1484784"/>
            <a:ext cx="407663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r>
              <a:rPr lang="nb-NO" dirty="0" smtClean="0"/>
              <a:t>Status </a:t>
            </a:r>
            <a:r>
              <a:rPr lang="nb-NO" dirty="0"/>
              <a:t>på boka blir da utlånt til valgte bokkasse, og alarmen </a:t>
            </a:r>
            <a:r>
              <a:rPr lang="nb-NO" dirty="0" smtClean="0"/>
              <a:t>kan man slå av manuelt hvis man ønsker det</a:t>
            </a:r>
            <a:r>
              <a:rPr lang="nb-NO" dirty="0"/>
              <a:t/>
            </a:r>
            <a:br>
              <a:rPr lang="nb-NO" dirty="0"/>
            </a:br>
            <a:r>
              <a:rPr lang="nb-NO" sz="1200" dirty="0"/>
              <a:t>008 Larvik Voksen        utlån        Utlånt     512389 Bokkasse Rigmors </a:t>
            </a:r>
            <a:r>
              <a:rPr lang="nb-NO" sz="1200" dirty="0" err="1"/>
              <a:t>boktips</a:t>
            </a:r>
            <a:r>
              <a:rPr lang="nb-NO" sz="1200" dirty="0"/>
              <a:t> 14/05/2018 </a:t>
            </a:r>
            <a:endParaRPr lang="nb-NO" sz="1200" dirty="0" smtClean="0"/>
          </a:p>
          <a:p>
            <a:pPr marL="109728" indent="0">
              <a:buNone/>
            </a:pPr>
            <a:r>
              <a:rPr lang="nb-NO" sz="1200" dirty="0"/>
              <a:t/>
            </a:r>
            <a:br>
              <a:rPr lang="nb-NO" sz="1200" dirty="0"/>
            </a:br>
            <a:r>
              <a:rPr lang="nb-NO" sz="1200" dirty="0" smtClean="0"/>
              <a:t>     </a:t>
            </a:r>
            <a:endParaRPr lang="nb-NO" sz="1200" dirty="0"/>
          </a:p>
          <a:p>
            <a:r>
              <a:rPr lang="nb-NO" b="1" dirty="0" smtClean="0"/>
              <a:t>Bibliofil </a:t>
            </a:r>
            <a:r>
              <a:rPr lang="nb-NO" b="1" dirty="0"/>
              <a:t>på web:</a:t>
            </a:r>
            <a:br>
              <a:rPr lang="nb-NO" b="1" dirty="0"/>
            </a:br>
            <a:r>
              <a:rPr lang="nb-NO" dirty="0"/>
              <a:t>Slå opp låner</a:t>
            </a:r>
            <a:br>
              <a:rPr lang="nb-NO" dirty="0"/>
            </a:br>
            <a:r>
              <a:rPr lang="nb-NO" dirty="0"/>
              <a:t>Lån ut på kode eller velg fra </a:t>
            </a:r>
            <a:r>
              <a:rPr lang="nb-NO" dirty="0" smtClean="0"/>
              <a:t>bokkassa</a:t>
            </a:r>
            <a:br>
              <a:rPr lang="nb-NO" dirty="0" smtClean="0"/>
            </a:br>
            <a:endParaRPr lang="nb-NO" dirty="0"/>
          </a:p>
          <a:p>
            <a:r>
              <a:rPr lang="nb-NO" dirty="0"/>
              <a:t>Innlevering som vanlig, eller levering tilbake til en bokkasse med valget </a:t>
            </a:r>
            <a:r>
              <a:rPr lang="nb-NO" i="1" dirty="0"/>
              <a:t>Bokkasse-innlevering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 ikke låner med seg lånekort? Slå opp på navn i Bibliofil på web.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Har ikke personen lånekort? Registrere ny låner på nettsiden eller i Bibliofil-</a:t>
            </a:r>
            <a:r>
              <a:rPr lang="nb-NO" dirty="0" err="1" smtClean="0"/>
              <a:t>appen</a:t>
            </a:r>
            <a:r>
              <a:rPr lang="nb-NO" dirty="0" smtClean="0"/>
              <a:t>.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Lånereglement </a:t>
            </a:r>
            <a:r>
              <a:rPr lang="nb-NO" dirty="0" err="1" smtClean="0"/>
              <a:t>etc</a:t>
            </a:r>
            <a:r>
              <a:rPr lang="nb-NO" dirty="0" smtClean="0"/>
              <a:t> har du selvfølgelig på nettsiden, og noen blanke lånekort har du i lomma.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0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t</a:t>
            </a:r>
            <a:r>
              <a:rPr lang="nb-NO" dirty="0" smtClean="0"/>
              <a:t>il å hjelpe publikum vi møter mellom hyllene med alt de lurer på</a:t>
            </a:r>
            <a:endParaRPr lang="nb-NO" dirty="0"/>
          </a:p>
          <a:p>
            <a:pPr lvl="1"/>
            <a:r>
              <a:rPr lang="nb-NO" dirty="0"/>
              <a:t>Søke i basen, sjekke </a:t>
            </a:r>
            <a:r>
              <a:rPr lang="nb-NO" dirty="0" smtClean="0"/>
              <a:t>status på materiale, </a:t>
            </a:r>
            <a:r>
              <a:rPr lang="nb-NO" dirty="0"/>
              <a:t>hylleplassering </a:t>
            </a:r>
            <a:r>
              <a:rPr lang="nb-NO" dirty="0" err="1" smtClean="0"/>
              <a:t>etc</a:t>
            </a:r>
            <a:endParaRPr lang="nb-NO" dirty="0" smtClean="0"/>
          </a:p>
          <a:p>
            <a:pPr lvl="1"/>
            <a:r>
              <a:rPr lang="nb-NO" dirty="0" smtClean="0"/>
              <a:t>Fornye for låner, reservere for låner</a:t>
            </a:r>
            <a:endParaRPr lang="nb-NO" dirty="0"/>
          </a:p>
          <a:p>
            <a:pPr lvl="1"/>
            <a:r>
              <a:rPr lang="nb-NO" dirty="0"/>
              <a:t>Søke på internett etter generell informasjon</a:t>
            </a:r>
          </a:p>
          <a:p>
            <a:pPr lvl="1"/>
            <a:r>
              <a:rPr lang="nb-NO" dirty="0"/>
              <a:t>Drive opplæring i søk i vår egen base (</a:t>
            </a:r>
            <a:r>
              <a:rPr lang="nb-NO" dirty="0" smtClean="0"/>
              <a:t>nettsiden og </a:t>
            </a:r>
            <a:r>
              <a:rPr lang="nb-NO" dirty="0" err="1" smtClean="0"/>
              <a:t>appen</a:t>
            </a:r>
            <a:r>
              <a:rPr lang="nb-NO" dirty="0" smtClean="0"/>
              <a:t> Bibliofil)</a:t>
            </a:r>
            <a:endParaRPr lang="nb-NO" dirty="0"/>
          </a:p>
          <a:p>
            <a:pPr lvl="1"/>
            <a:r>
              <a:rPr lang="nb-NO" dirty="0"/>
              <a:t>Hjelpe med bruk av </a:t>
            </a:r>
            <a:r>
              <a:rPr lang="nb-NO" dirty="0" err="1"/>
              <a:t>appene</a:t>
            </a:r>
            <a:r>
              <a:rPr lang="nb-NO" dirty="0"/>
              <a:t> </a:t>
            </a:r>
            <a:r>
              <a:rPr lang="nb-NO" dirty="0" smtClean="0"/>
              <a:t>våre: Bibliofil og </a:t>
            </a:r>
            <a:r>
              <a:rPr lang="nb-NO" dirty="0" err="1" smtClean="0"/>
              <a:t>eBokBib</a:t>
            </a:r>
            <a:r>
              <a:rPr lang="nb-NO" dirty="0" smtClean="0"/>
              <a:t>. Og </a:t>
            </a:r>
            <a:r>
              <a:rPr lang="nb-NO" dirty="0" err="1" smtClean="0"/>
              <a:t>Pressreader</a:t>
            </a:r>
            <a:r>
              <a:rPr lang="nb-NO" dirty="0" smtClean="0"/>
              <a:t>.</a:t>
            </a:r>
            <a:endParaRPr lang="nb-NO" dirty="0"/>
          </a:p>
          <a:p>
            <a:pPr lvl="1"/>
            <a:r>
              <a:rPr lang="nb-NO" dirty="0" smtClean="0"/>
              <a:t>Språkproblemer </a:t>
            </a:r>
            <a:r>
              <a:rPr lang="nb-NO" dirty="0"/>
              <a:t>(oversetter </a:t>
            </a:r>
            <a:r>
              <a:rPr lang="nb-NO" dirty="0" err="1"/>
              <a:t>app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Og mens vi er der ute på gulvet kan vi rydde litt, møte publikum, være tilgjengelige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nettbrettet brukes også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Endre arbeidsvaner (!)</a:t>
            </a:r>
            <a:br>
              <a:rPr lang="nb-NO" dirty="0" smtClean="0"/>
            </a:br>
            <a:r>
              <a:rPr lang="nb-NO" dirty="0" smtClean="0"/>
              <a:t>(Det er DET som tar tid</a:t>
            </a:r>
            <a:r>
              <a:rPr lang="nb-NO" dirty="0" smtClean="0"/>
              <a:t>…)</a:t>
            </a:r>
          </a:p>
          <a:p>
            <a:pPr marL="109728" indent="0">
              <a:buNone/>
            </a:pPr>
            <a:endParaRPr lang="nb-NO" dirty="0" smtClean="0"/>
          </a:p>
          <a:p>
            <a:r>
              <a:rPr lang="nb-NO" dirty="0" smtClean="0"/>
              <a:t>Huske at vi har </a:t>
            </a:r>
            <a:r>
              <a:rPr lang="nb-NO" dirty="0" err="1" smtClean="0"/>
              <a:t>iPad</a:t>
            </a:r>
            <a:r>
              <a:rPr lang="nb-NO" dirty="0" smtClean="0"/>
              <a:t>…</a:t>
            </a:r>
          </a:p>
          <a:p>
            <a:pPr marL="109728" indent="0">
              <a:buNone/>
            </a:pPr>
            <a:endParaRPr lang="nb-NO" dirty="0" smtClean="0"/>
          </a:p>
          <a:p>
            <a:r>
              <a:rPr lang="nb-NO" dirty="0" smtClean="0"/>
              <a:t>Frigjøre seg fra </a:t>
            </a:r>
            <a:r>
              <a:rPr lang="nb-NO" dirty="0" smtClean="0"/>
              <a:t>skranken</a:t>
            </a:r>
          </a:p>
          <a:p>
            <a:pPr marL="109728" indent="0">
              <a:buNone/>
            </a:pPr>
            <a:endParaRPr lang="nb-NO" dirty="0" smtClean="0"/>
          </a:p>
          <a:p>
            <a:r>
              <a:rPr lang="nb-NO" dirty="0" smtClean="0"/>
              <a:t>Være mer synlig, </a:t>
            </a:r>
            <a:r>
              <a:rPr lang="nb-NO" dirty="0" smtClean="0"/>
              <a:t>tilstede</a:t>
            </a:r>
          </a:p>
          <a:p>
            <a:pPr marL="109728" indent="0">
              <a:buNone/>
            </a:pPr>
            <a:endParaRPr lang="nb-NO" dirty="0" smtClean="0"/>
          </a:p>
          <a:p>
            <a:r>
              <a:rPr lang="nb-NO" dirty="0" err="1" smtClean="0"/>
              <a:t>Vertskapsrolle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127422" cy="6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5894036" cy="3315395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>
            <a:normAutofit fontScale="90000"/>
          </a:bodyPr>
          <a:lstStyle/>
          <a:p>
            <a:r>
              <a:rPr lang="nb-NO" sz="2200" dirty="0" smtClean="0"/>
              <a:t>Takk for meg!</a:t>
            </a:r>
            <a:br>
              <a:rPr lang="nb-NO" sz="2200" dirty="0" smtClean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/>
              <a:t>Spørsmål?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e-post: </a:t>
            </a:r>
            <a:r>
              <a:rPr lang="nb-NO" sz="2200" dirty="0" smtClean="0">
                <a:hlinkClick r:id="rId3"/>
              </a:rPr>
              <a:t>rigmor.haug@larvik.kommune.no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/>
              <a:t/>
            </a:r>
            <a:br>
              <a:rPr lang="nb-NO" sz="2200" dirty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/>
              <a:t/>
            </a:r>
            <a:br>
              <a:rPr lang="nb-NO" sz="2200" dirty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1600" dirty="0" smtClean="0">
                <a:hlinkClick r:id="rId4"/>
              </a:rPr>
              <a:t>https</a:t>
            </a:r>
            <a:r>
              <a:rPr lang="nb-NO" sz="1600" dirty="0">
                <a:hlinkClick r:id="rId4"/>
              </a:rPr>
              <a:t>://</a:t>
            </a:r>
            <a:r>
              <a:rPr lang="nb-NO" sz="1600" dirty="0" smtClean="0">
                <a:hlinkClick r:id="rId4"/>
              </a:rPr>
              <a:t>larbib.bib.no/bweb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23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Tre avdelinger: Larvik, Lardal og Stavern</a:t>
            </a:r>
          </a:p>
          <a:p>
            <a:r>
              <a:rPr lang="nb-NO" dirty="0" smtClean="0"/>
              <a:t>16,9 stillinger</a:t>
            </a:r>
          </a:p>
          <a:p>
            <a:r>
              <a:rPr lang="nb-NO" dirty="0" err="1" smtClean="0"/>
              <a:t>Ca</a:t>
            </a:r>
            <a:r>
              <a:rPr lang="nb-NO" dirty="0" smtClean="0"/>
              <a:t> 46 000 innbyggere</a:t>
            </a:r>
          </a:p>
          <a:p>
            <a:r>
              <a:rPr lang="nb-NO" dirty="0" smtClean="0"/>
              <a:t>Larvik + Lardal = sant fra 01.01.2018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Larvik bibliotek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067944" y="4005064"/>
            <a:ext cx="5076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Larvik Bibliotek</a:t>
            </a:r>
          </a:p>
          <a:p>
            <a:r>
              <a:rPr lang="nb-NO" dirty="0"/>
              <a:t>Nansetgata 29</a:t>
            </a:r>
          </a:p>
          <a:p>
            <a:r>
              <a:rPr lang="nb-NO" dirty="0"/>
              <a:t>3256 Larvik</a:t>
            </a:r>
          </a:p>
          <a:p>
            <a:r>
              <a:rPr lang="nb-NO" dirty="0"/>
              <a:t/>
            </a:r>
            <a:br>
              <a:rPr lang="nb-NO" dirty="0"/>
            </a:br>
            <a:r>
              <a:rPr lang="nb-NO" dirty="0" err="1"/>
              <a:t>tlf</a:t>
            </a:r>
            <a:r>
              <a:rPr lang="nb-NO" dirty="0"/>
              <a:t> 33 17 10 50</a:t>
            </a:r>
          </a:p>
          <a:p>
            <a:r>
              <a:rPr lang="nb-NO" dirty="0"/>
              <a:t>Epost: </a:t>
            </a:r>
            <a:r>
              <a:rPr lang="nb-NO" dirty="0">
                <a:hlinkClick r:id="rId2"/>
              </a:rPr>
              <a:t>larbib@larbib.no</a:t>
            </a:r>
            <a:endParaRPr lang="nb-NO" dirty="0"/>
          </a:p>
          <a:p>
            <a:r>
              <a:rPr lang="nb-NO" dirty="0"/>
              <a:t>På nett: larvik.vestfoldbibliotekene.no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4149080"/>
            <a:ext cx="3347864" cy="1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0457" y="1268760"/>
            <a:ext cx="5122912" cy="481399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Vi ønsket å jobbe mer ute på gulvet og være mindre «bundet» til skranken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Etter en ominnredning for noen år siden har vi fått ny skranken. …den har krympet!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/>
              <a:t>Larvik bibliotek gikk til innkjøp av to </a:t>
            </a:r>
            <a:r>
              <a:rPr lang="nb-NO" dirty="0" err="1"/>
              <a:t>stk</a:t>
            </a:r>
            <a:r>
              <a:rPr lang="nb-NO" dirty="0"/>
              <a:t> </a:t>
            </a:r>
            <a:r>
              <a:rPr lang="nb-NO" dirty="0" err="1"/>
              <a:t>iPad</a:t>
            </a:r>
            <a:r>
              <a:rPr lang="nb-NO" dirty="0"/>
              <a:t> mini til bruk </a:t>
            </a:r>
            <a:r>
              <a:rPr lang="nb-NO" dirty="0" smtClean="0"/>
              <a:t>på skrankevakter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Rollen som vertskap er i ferd med å innta biblioteket. På alle nivå.</a:t>
            </a:r>
            <a:endParaRPr lang="nb-NO" dirty="0"/>
          </a:p>
          <a:p>
            <a:pPr marL="6858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bakgrunn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69" y="0"/>
            <a:ext cx="385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Satt opp slik at den alltid er på nett</a:t>
            </a:r>
          </a:p>
          <a:p>
            <a:r>
              <a:rPr lang="nb-NO" dirty="0" smtClean="0"/>
              <a:t>Egen ladestasjon på «bakrommet»/bak skranken</a:t>
            </a:r>
          </a:p>
          <a:p>
            <a:r>
              <a:rPr lang="nb-NO" dirty="0" smtClean="0"/>
              <a:t>Egne «lommer» som gjør den lett å ta med seg rundt i biblioteket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iPad</a:t>
            </a:r>
            <a:r>
              <a:rPr lang="nb-NO" dirty="0" smtClean="0"/>
              <a:t> mini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745879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908720"/>
            <a:ext cx="4114800" cy="5098571"/>
          </a:xfrm>
        </p:spPr>
        <p:txBody>
          <a:bodyPr/>
          <a:lstStyle/>
          <a:p>
            <a:r>
              <a:rPr lang="nb-NO" dirty="0"/>
              <a:t>Tilpasset med </a:t>
            </a:r>
            <a:r>
              <a:rPr lang="nb-NO" dirty="0" err="1"/>
              <a:t>apper</a:t>
            </a:r>
            <a:r>
              <a:rPr lang="nb-NO" dirty="0"/>
              <a:t>/hurtigtilgang </a:t>
            </a:r>
            <a:br>
              <a:rPr lang="nb-NO" dirty="0"/>
            </a:br>
            <a:endParaRPr lang="nb-NO" dirty="0"/>
          </a:p>
          <a:p>
            <a:pPr lvl="1"/>
            <a:r>
              <a:rPr lang="nb-NO" dirty="0"/>
              <a:t>Larvik bibliotek sin nettside</a:t>
            </a:r>
          </a:p>
          <a:p>
            <a:pPr lvl="1"/>
            <a:r>
              <a:rPr lang="nb-NO" dirty="0"/>
              <a:t>Bibliofil </a:t>
            </a:r>
            <a:r>
              <a:rPr lang="nb-NO" dirty="0" err="1"/>
              <a:t>app</a:t>
            </a:r>
            <a:endParaRPr lang="nb-NO" dirty="0"/>
          </a:p>
          <a:p>
            <a:pPr lvl="1"/>
            <a:r>
              <a:rPr lang="nb-NO" dirty="0" err="1"/>
              <a:t>eBobBib</a:t>
            </a:r>
            <a:r>
              <a:rPr lang="nb-NO" dirty="0"/>
              <a:t> </a:t>
            </a:r>
            <a:r>
              <a:rPr lang="nb-NO" dirty="0" err="1"/>
              <a:t>app</a:t>
            </a:r>
            <a:endParaRPr lang="nb-NO" dirty="0"/>
          </a:p>
          <a:p>
            <a:pPr lvl="1"/>
            <a:r>
              <a:rPr lang="nb-NO" dirty="0"/>
              <a:t>Larvik kommune sin nettside</a:t>
            </a:r>
          </a:p>
          <a:p>
            <a:pPr lvl="1"/>
            <a:r>
              <a:rPr lang="nb-NO" dirty="0"/>
              <a:t>Oversetter </a:t>
            </a:r>
            <a:r>
              <a:rPr lang="nb-NO" dirty="0" err="1"/>
              <a:t>app</a:t>
            </a:r>
            <a:endParaRPr lang="nb-NO" dirty="0"/>
          </a:p>
          <a:p>
            <a:pPr lvl="1"/>
            <a:r>
              <a:rPr lang="nb-NO" b="1" dirty="0"/>
              <a:t>Bibliofil på web</a:t>
            </a:r>
          </a:p>
          <a:p>
            <a:pPr marL="109728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Reserverte på hylla</a:t>
            </a:r>
          </a:p>
          <a:p>
            <a:pPr lvl="1"/>
            <a:r>
              <a:rPr lang="nb-NO" dirty="0"/>
              <a:t>Den mest brukte lista </a:t>
            </a:r>
          </a:p>
          <a:p>
            <a:pPr lvl="1"/>
            <a:r>
              <a:rPr lang="nb-NO" dirty="0"/>
              <a:t>Kan filtrere på avdeling og </a:t>
            </a:r>
            <a:r>
              <a:rPr lang="nb-NO" dirty="0" smtClean="0"/>
              <a:t>plassering</a:t>
            </a:r>
          </a:p>
          <a:p>
            <a:pPr lvl="1"/>
            <a:r>
              <a:rPr lang="nb-NO" dirty="0" smtClean="0"/>
              <a:t>Flere kan plukke samtidig</a:t>
            </a:r>
            <a:endParaRPr lang="nb-NO" dirty="0"/>
          </a:p>
          <a:p>
            <a:r>
              <a:rPr lang="nb-NO" dirty="0" smtClean="0"/>
              <a:t>Eksemplarer med bestemt status</a:t>
            </a:r>
            <a:endParaRPr lang="nb-NO" dirty="0"/>
          </a:p>
          <a:p>
            <a:pPr lvl="1"/>
            <a:r>
              <a:rPr lang="nb-NO" dirty="0" smtClean="0"/>
              <a:t>«På </a:t>
            </a:r>
            <a:r>
              <a:rPr lang="nb-NO" dirty="0"/>
              <a:t>vidvanke» eller «menes levert»</a:t>
            </a:r>
          </a:p>
          <a:p>
            <a:pPr lvl="1"/>
            <a:r>
              <a:rPr lang="nb-NO" dirty="0" smtClean="0"/>
              <a:t>det </a:t>
            </a:r>
            <a:r>
              <a:rPr lang="nb-NO" dirty="0"/>
              <a:t>som står på en bestemt eieravdeling, et depot </a:t>
            </a:r>
            <a:r>
              <a:rPr lang="nb-NO" dirty="0" err="1" smtClean="0"/>
              <a:t>el.l</a:t>
            </a:r>
            <a:endParaRPr lang="nb-NO" dirty="0" smtClean="0"/>
          </a:p>
          <a:p>
            <a:pPr lvl="1"/>
            <a:r>
              <a:rPr lang="nb-NO" dirty="0" smtClean="0"/>
              <a:t>Det er flere filter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 smtClean="0"/>
          </a:p>
          <a:p>
            <a:r>
              <a:rPr lang="nb-NO" dirty="0" smtClean="0"/>
              <a:t>Purreliste til behandling</a:t>
            </a:r>
          </a:p>
          <a:p>
            <a:pPr lvl="1"/>
            <a:r>
              <a:rPr lang="nb-NO" dirty="0" smtClean="0"/>
              <a:t>Hvis man vil lete etter boka på hylla før det sendes regning</a:t>
            </a:r>
          </a:p>
          <a:p>
            <a:pPr marL="292608" lvl="1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Bibliofil på web. </a:t>
            </a:r>
            <a:br>
              <a:rPr lang="nb-NO" dirty="0" smtClean="0"/>
            </a:br>
            <a:r>
              <a:rPr lang="nb-NO" dirty="0" smtClean="0"/>
              <a:t>Plukklistene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6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76672"/>
            <a:ext cx="3538736" cy="5530619"/>
          </a:xfrm>
        </p:spPr>
        <p:txBody>
          <a:bodyPr>
            <a:normAutofit/>
          </a:bodyPr>
          <a:lstStyle/>
          <a:p>
            <a:r>
              <a:rPr lang="nb-NO" dirty="0"/>
              <a:t>Fjernlån/Depot</a:t>
            </a:r>
          </a:p>
          <a:p>
            <a:pPr lvl="1"/>
            <a:r>
              <a:rPr lang="nb-NO" dirty="0" smtClean="0"/>
              <a:t>Vi plukker fra lista</a:t>
            </a:r>
          </a:p>
          <a:p>
            <a:pPr lvl="1"/>
            <a:r>
              <a:rPr lang="nb-NO" dirty="0" smtClean="0"/>
              <a:t>Stort </a:t>
            </a:r>
            <a:r>
              <a:rPr lang="nb-NO" dirty="0" smtClean="0"/>
              <a:t>ønske om at det ved plukking sendes en utskrift til skriver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b-NO" dirty="0" smtClean="0"/>
              <a:t>Vi logger oss inn med vår egen Bibliofil-bruker</a:t>
            </a:r>
          </a:p>
          <a:p>
            <a:pPr lvl="1"/>
            <a:r>
              <a:rPr lang="nb-NO" dirty="0" smtClean="0"/>
              <a:t>Vi velger hvilken rapport vi vil se, for eksempel «Reserverte på hylla»</a:t>
            </a:r>
          </a:p>
          <a:p>
            <a:pPr lvl="1"/>
            <a:r>
              <a:rPr lang="nb-NO" dirty="0" smtClean="0"/>
              <a:t>Vi velger hvilke avdelinger vi vil se, og </a:t>
            </a:r>
            <a:r>
              <a:rPr lang="nb-NO" dirty="0" err="1" smtClean="0"/>
              <a:t>evt</a:t>
            </a:r>
            <a:r>
              <a:rPr lang="nb-NO" dirty="0" smtClean="0"/>
              <a:t> plassering</a:t>
            </a:r>
          </a:p>
          <a:p>
            <a:pPr lvl="1"/>
            <a:r>
              <a:rPr lang="nb-NO" dirty="0" smtClean="0"/>
              <a:t>Vi tar med </a:t>
            </a:r>
            <a:r>
              <a:rPr lang="nb-NO" dirty="0" err="1" smtClean="0"/>
              <a:t>iPad</a:t>
            </a:r>
            <a:r>
              <a:rPr lang="nb-NO" dirty="0" smtClean="0"/>
              <a:t>, og kanskje en tralle, og går ut på hyllene og plukker. </a:t>
            </a:r>
            <a:endParaRPr lang="nb-NO" dirty="0"/>
          </a:p>
          <a:p>
            <a:pPr lvl="1"/>
            <a:r>
              <a:rPr lang="nb-NO" dirty="0" smtClean="0"/>
              <a:t>Når vi har funnet en bok, markerer vi at den er plukket. Dermed kan en kollega som er ute i samme ærend, se at boka er plukket. </a:t>
            </a:r>
          </a:p>
          <a:p>
            <a:pPr lvl="1"/>
            <a:r>
              <a:rPr lang="nb-NO" dirty="0" smtClean="0"/>
              <a:t>Det er ingenting i veien for å bruke Bibliofil på web fra en pc, dersom man ikke har nettbrett eller mobil.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aglig bruk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48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04" y="0"/>
            <a:ext cx="547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540</TotalTime>
  <Words>519</Words>
  <Application>Microsoft Office PowerPoint</Application>
  <PresentationFormat>Skjermfremvisning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Menneskelig</vt:lpstr>
      <vt:lpstr>Bibliofil på web  </vt:lpstr>
      <vt:lpstr>Larvik bibliotek</vt:lpstr>
      <vt:lpstr>Litt bakgrunn</vt:lpstr>
      <vt:lpstr>iPad mini</vt:lpstr>
      <vt:lpstr>PowerPoint-presentasjon</vt:lpstr>
      <vt:lpstr>Bibliofil på web.  Plukklistene</vt:lpstr>
      <vt:lpstr>PowerPoint-presentasjon</vt:lpstr>
      <vt:lpstr>daglig bruk</vt:lpstr>
      <vt:lpstr>PowerPoint-presentasjon</vt:lpstr>
      <vt:lpstr>fordeler</vt:lpstr>
      <vt:lpstr>annet</vt:lpstr>
      <vt:lpstr>Bokkasser</vt:lpstr>
      <vt:lpstr>Hvordan?</vt:lpstr>
      <vt:lpstr>PowerPoint-presentasjon</vt:lpstr>
      <vt:lpstr>PowerPoint-presentasjon</vt:lpstr>
      <vt:lpstr>nettbrettet brukes også</vt:lpstr>
      <vt:lpstr>utfordringer</vt:lpstr>
      <vt:lpstr>Takk for meg!  Spørsmål?  e-post: rigmor.haug@larvik.kommune.no     https://larbib.bib.no/bweb</vt:lpstr>
    </vt:vector>
  </TitlesOfParts>
  <Company>Larvik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Levende lister</dc:title>
  <dc:creator>Bruker</dc:creator>
  <cp:lastModifiedBy>Rigmor Haug</cp:lastModifiedBy>
  <cp:revision>32</cp:revision>
  <cp:lastPrinted>2018-04-23T10:07:18Z</cp:lastPrinted>
  <dcterms:created xsi:type="dcterms:W3CDTF">2016-08-23T11:23:52Z</dcterms:created>
  <dcterms:modified xsi:type="dcterms:W3CDTF">2018-04-23T10:17:40Z</dcterms:modified>
</cp:coreProperties>
</file>