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7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3272C-683D-4CA8-892C-952E1879E7C7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4D719-852B-4AB0-9DB6-C2AE749776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7B1C5-D010-4600-A0BB-5EE5EBE4BF5F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CC9F-844A-42C3-A102-1CDA5F4C3C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AF799-3B20-48DC-A5A2-0F9D7677877D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C6AB-AF1F-4FD5-BFD2-FD8AF28DA0B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FF9A3-5195-46B2-A699-53B0E00ECE59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447E9-334C-4457-BEF3-ECD9B301391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6ECC7-0823-446D-B652-8E73D045C5A0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E52FF-28BF-4BA1-8111-BEE2206FE7E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27FA-D76E-4FB3-A671-2F21A975FF64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BDF1-EDAB-4FA7-A52E-C029511166C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FE0D9-EECA-43B1-B86E-1F79696A4BC7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615F5-B778-4023-9C29-A0DFFD5A103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04FEC-F1A7-4762-A2BD-317EFAC4FB10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A305-39EE-4BFD-A649-0B0B6C9AA78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33567-77D7-4257-B02B-1129C8A5F4C9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73CAF-1B6B-4084-89F2-53BBD295BA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A5554-6D02-40B5-8E6D-518F85EB1CF4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A01F6-F8D3-4714-BB05-4EA7FBBF87A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938B7-E867-418B-AF25-E9DF3B9C2939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25D76-E279-47D2-B633-E3F16BD46BD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F1F883-0AD1-4791-8951-2AB7D6B984C2}" type="datetimeFigureOut">
              <a:rPr lang="nb-NO"/>
              <a:pPr>
                <a:defRPr/>
              </a:pPr>
              <a:t>14.05.2014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FFA20C-3A21-4910-B5B6-9FDA34B471F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kstSylinder 4"/>
          <p:cNvSpPr txBox="1">
            <a:spLocks noChangeArrowheads="1"/>
          </p:cNvSpPr>
          <p:nvPr/>
        </p:nvSpPr>
        <p:spPr bwMode="auto">
          <a:xfrm>
            <a:off x="2411413" y="765175"/>
            <a:ext cx="49799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2800">
                <a:latin typeface="Calibri" pitchFamily="34" charset="0"/>
              </a:rPr>
              <a:t>Valg Bibliofilforeningen mai 2014</a:t>
            </a:r>
          </a:p>
        </p:txBody>
      </p:sp>
      <p:sp>
        <p:nvSpPr>
          <p:cNvPr id="13314" name="TekstSylinder 5"/>
          <p:cNvSpPr txBox="1">
            <a:spLocks noChangeArrowheads="1"/>
          </p:cNvSpPr>
          <p:nvPr/>
        </p:nvSpPr>
        <p:spPr bwMode="auto">
          <a:xfrm>
            <a:off x="1187450" y="1628775"/>
            <a:ext cx="7056438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000">
                <a:latin typeface="Calibri" pitchFamily="34" charset="0"/>
              </a:rPr>
              <a:t>Arbeidsutvalget: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Tor Magnus Jonassen  - Moss bibl., leder -1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Lillian Rushfeldt – Karmøy folkebibl.,  medlem, ny - 2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Ragnhild Eggen – Bodø bibl. , medlem, ny - 2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Bjørn Rune Kristmoen – Gjøvik bibl og litt.hus, medlem, ny – 2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Anne Lauritsen – Askøy folkebibl., vara, gjenvalg – 2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Beate Bjørklund, Søgne bibl., vara, ny – 1 år</a:t>
            </a:r>
            <a:r>
              <a:rPr lang="nb-NO">
                <a:latin typeface="Calibri" pitchFamily="34" charset="0"/>
              </a:rPr>
              <a:t/>
            </a:r>
            <a:br>
              <a:rPr lang="nb-NO">
                <a:latin typeface="Calibri" pitchFamily="34" charset="0"/>
              </a:rPr>
            </a:br>
            <a:endParaRPr lang="nb-NO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kstSylinder 3"/>
          <p:cNvSpPr txBox="1">
            <a:spLocks noChangeArrowheads="1"/>
          </p:cNvSpPr>
          <p:nvPr/>
        </p:nvSpPr>
        <p:spPr bwMode="auto">
          <a:xfrm>
            <a:off x="900113" y="765175"/>
            <a:ext cx="7127875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400">
                <a:latin typeface="Calibri" pitchFamily="34" charset="0"/>
              </a:rPr>
              <a:t>Fagutvalg for utlån:</a:t>
            </a:r>
          </a:p>
          <a:p>
            <a:endParaRPr lang="nb-NO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Stine Bye Aarnes – Bærum bibl. – leder, gjenvalg - 1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Bjørn Tore Nyland- Trondheim folkebibl., medlem, gjenvalg – 2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Bjørn Risjord – Arendal bibl., medlem, IPV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Olga Linkevitch – Harstad bibl.,  medlem, IPV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Gun Odny Nornes – Haugesund folkebibl., medlem, ny – 2 år</a:t>
            </a:r>
          </a:p>
          <a:p>
            <a:endParaRPr lang="nb-NO" sz="2000">
              <a:latin typeface="Calibri" pitchFamily="34" charset="0"/>
            </a:endParaRPr>
          </a:p>
          <a:p>
            <a:r>
              <a:rPr lang="nb-NO" sz="2000">
                <a:latin typeface="Calibri" pitchFamily="34" charset="0"/>
              </a:rPr>
              <a:t>Fra Bibliotek-Systemer AS: </a:t>
            </a:r>
            <a:br>
              <a:rPr lang="nb-NO" sz="2000">
                <a:latin typeface="Calibri" pitchFamily="34" charset="0"/>
              </a:rPr>
            </a:br>
            <a:r>
              <a:rPr lang="nb-NO" sz="2000">
                <a:latin typeface="Calibri" pitchFamily="34" charset="0"/>
              </a:rPr>
              <a:t>Tore Morkemo,  fast medlem</a:t>
            </a:r>
          </a:p>
          <a:p>
            <a:endParaRPr lang="nb-NO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kstSylinder 3"/>
          <p:cNvSpPr txBox="1">
            <a:spLocks noChangeArrowheads="1"/>
          </p:cNvSpPr>
          <p:nvPr/>
        </p:nvSpPr>
        <p:spPr bwMode="auto">
          <a:xfrm>
            <a:off x="827088" y="1196975"/>
            <a:ext cx="5761037" cy="365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800">
                <a:latin typeface="Calibri" pitchFamily="34" charset="0"/>
              </a:rPr>
              <a:t>Fagutvalg for statistikk:</a:t>
            </a:r>
          </a:p>
          <a:p>
            <a:endParaRPr lang="nb-NO" sz="2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Leif Hansen – Porsgrunn bibl., leder, gjenvalg – 1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Anne Trine Skjulhaug – Fredrikstad bibl., medlem, IPV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Gro B. Soydan – Asker bibl., medlem, IPV</a:t>
            </a:r>
          </a:p>
          <a:p>
            <a:endParaRPr lang="nb-NO" sz="2000">
              <a:latin typeface="Calibri" pitchFamily="34" charset="0"/>
            </a:endParaRPr>
          </a:p>
          <a:p>
            <a:r>
              <a:rPr lang="nb-NO" sz="2000">
                <a:latin typeface="Calibri" pitchFamily="34" charset="0"/>
              </a:rPr>
              <a:t>Fra Bibliotek-Systemer AS:</a:t>
            </a:r>
          </a:p>
          <a:p>
            <a:r>
              <a:rPr lang="nb-NO" sz="2000">
                <a:latin typeface="Calibri" pitchFamily="34" charset="0"/>
              </a:rPr>
              <a:t>Roger Niva,  fast medlem</a:t>
            </a:r>
          </a:p>
          <a:p>
            <a:pPr>
              <a:buFont typeface="Arial" charset="0"/>
              <a:buChar char="•"/>
            </a:pPr>
            <a:endParaRPr lang="nb-NO" sz="2000">
              <a:latin typeface="Calibri" pitchFamily="34" charset="0"/>
            </a:endParaRPr>
          </a:p>
          <a:p>
            <a:endParaRPr lang="nb-NO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kstSylinder 3"/>
          <p:cNvSpPr txBox="1">
            <a:spLocks noChangeArrowheads="1"/>
          </p:cNvSpPr>
          <p:nvPr/>
        </p:nvSpPr>
        <p:spPr bwMode="auto">
          <a:xfrm>
            <a:off x="1547813" y="1125538"/>
            <a:ext cx="662463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400">
                <a:latin typeface="Calibri" pitchFamily="34" charset="0"/>
              </a:rPr>
              <a:t>Fagutvalg for periodika:</a:t>
            </a:r>
          </a:p>
          <a:p>
            <a:endParaRPr lang="de-DE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de-DE" sz="2000">
                <a:latin typeface="Calibri" pitchFamily="34" charset="0"/>
              </a:rPr>
              <a:t>Carl-August Bodenhagen, Skien bibl., leder, gjenvalg  1 år</a:t>
            </a:r>
          </a:p>
          <a:p>
            <a:pPr>
              <a:buFont typeface="Arial" charset="0"/>
              <a:buChar char="•"/>
            </a:pPr>
            <a:r>
              <a:rPr lang="de-DE" sz="2000">
                <a:latin typeface="Calibri" pitchFamily="34" charset="0"/>
              </a:rPr>
              <a:t>Trude Bendiksen, Fjell folkeboksaml., medlem, IPV</a:t>
            </a:r>
          </a:p>
          <a:p>
            <a:pPr>
              <a:buFont typeface="Arial" charset="0"/>
              <a:buChar char="•"/>
            </a:pPr>
            <a:r>
              <a:rPr lang="de-DE" sz="2000">
                <a:latin typeface="Calibri" pitchFamily="34" charset="0"/>
              </a:rPr>
              <a:t>Bente Dahl, Drammensbibl., medlem, IPV</a:t>
            </a:r>
          </a:p>
          <a:p>
            <a:endParaRPr lang="de-DE" sz="2000">
              <a:latin typeface="Calibri" pitchFamily="34" charset="0"/>
            </a:endParaRPr>
          </a:p>
          <a:p>
            <a:r>
              <a:rPr lang="de-DE" sz="2000">
                <a:latin typeface="Calibri" pitchFamily="34" charset="0"/>
              </a:rPr>
              <a:t>Fra Bibliotek-Systemer AS :</a:t>
            </a:r>
          </a:p>
          <a:p>
            <a:r>
              <a:rPr lang="de-DE" sz="2000">
                <a:latin typeface="Calibri" pitchFamily="34" charset="0"/>
              </a:rPr>
              <a:t>Odd Arne Jensen, fast medlem</a:t>
            </a:r>
          </a:p>
          <a:p>
            <a:pPr>
              <a:buFont typeface="Arial" charset="0"/>
              <a:buChar char="•"/>
            </a:pPr>
            <a:endParaRPr lang="nb-NO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nb-NO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kstSylinder 3"/>
          <p:cNvSpPr txBox="1">
            <a:spLocks noChangeArrowheads="1"/>
          </p:cNvSpPr>
          <p:nvPr/>
        </p:nvSpPr>
        <p:spPr bwMode="auto">
          <a:xfrm>
            <a:off x="1187450" y="981075"/>
            <a:ext cx="68405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400">
                <a:latin typeface="Calibri" pitchFamily="34" charset="0"/>
              </a:rPr>
              <a:t>Fagutvalg for søk:</a:t>
            </a:r>
          </a:p>
          <a:p>
            <a:endParaRPr lang="nb-NO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Charlotte Ringdal, Tønsberg bibl., leder,  1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Anne Marit Huse, Ålesund bibl, medlem, IPV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Cecilie Weinholdt, Akershus fyb., medlem, IPV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Kjell Nilsen, Nordland fyb., medlem, ny – 2 år</a:t>
            </a:r>
          </a:p>
          <a:p>
            <a:endParaRPr lang="nb-NO" sz="2000">
              <a:latin typeface="Calibri" pitchFamily="34" charset="0"/>
            </a:endParaRPr>
          </a:p>
          <a:p>
            <a:r>
              <a:rPr lang="nb-NO" sz="2000">
                <a:latin typeface="Calibri" pitchFamily="34" charset="0"/>
              </a:rPr>
              <a:t>Fra </a:t>
            </a:r>
            <a:r>
              <a:rPr lang="de-DE" sz="2000">
                <a:latin typeface="Calibri" pitchFamily="34" charset="0"/>
              </a:rPr>
              <a:t>Bibliotek-Systemer AS </a:t>
            </a:r>
            <a:r>
              <a:rPr lang="nb-NO" sz="2000">
                <a:latin typeface="Calibri" pitchFamily="34" charset="0"/>
              </a:rPr>
              <a:t>:</a:t>
            </a:r>
          </a:p>
          <a:p>
            <a:r>
              <a:rPr lang="nb-NO" sz="2000">
                <a:latin typeface="Calibri" pitchFamily="34" charset="0"/>
              </a:rPr>
              <a:t>Odd Arne Jensen, fast medlem</a:t>
            </a:r>
            <a:br>
              <a:rPr lang="nb-NO" sz="2000">
                <a:latin typeface="Calibri" pitchFamily="34" charset="0"/>
              </a:rPr>
            </a:br>
            <a:r>
              <a:rPr lang="nb-NO" sz="2000">
                <a:latin typeface="Calibri" pitchFamily="34" charset="0"/>
              </a:rPr>
              <a:t>Roger Niva, fast medlem</a:t>
            </a:r>
          </a:p>
          <a:p>
            <a:pPr>
              <a:buFont typeface="Arial" charset="0"/>
              <a:buChar char="•"/>
            </a:pPr>
            <a:endParaRPr lang="nb-NO" sz="2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kstSylinder 3"/>
          <p:cNvSpPr txBox="1">
            <a:spLocks noChangeArrowheads="1"/>
          </p:cNvSpPr>
          <p:nvPr/>
        </p:nvSpPr>
        <p:spPr bwMode="auto">
          <a:xfrm>
            <a:off x="1187450" y="549275"/>
            <a:ext cx="7488238" cy="464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400">
                <a:latin typeface="Calibri" pitchFamily="34" charset="0"/>
              </a:rPr>
              <a:t>Fagutvalg for katalog og innkjøp:</a:t>
            </a:r>
          </a:p>
          <a:p>
            <a:endParaRPr lang="nb-NO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Anine Brathagen Edvardsen, Larvik bibl., Leder – 1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Hilde M. Lorentzen,Vadsø bibl., medlem- IPV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Kristin Novang Pedersen,Moss bibl., medlem, gjenvalg – 2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Edith I. Vevang, Berrgen off. bib., Medlem,  Ny – 2 år</a:t>
            </a:r>
          </a:p>
          <a:p>
            <a:endParaRPr lang="nb-NO" sz="2000">
              <a:latin typeface="Calibri" pitchFamily="34" charset="0"/>
            </a:endParaRPr>
          </a:p>
          <a:p>
            <a:r>
              <a:rPr lang="nb-NO" sz="2000">
                <a:latin typeface="Calibri" pitchFamily="34" charset="0"/>
              </a:rPr>
              <a:t>Fra </a:t>
            </a:r>
            <a:r>
              <a:rPr lang="de-DE" sz="2000">
                <a:latin typeface="Calibri" pitchFamily="34" charset="0"/>
              </a:rPr>
              <a:t>Bibliotek-Systemer AS </a:t>
            </a:r>
            <a:r>
              <a:rPr lang="nb-NO" sz="2000">
                <a:latin typeface="Calibri" pitchFamily="34" charset="0"/>
              </a:rPr>
              <a:t>:</a:t>
            </a:r>
            <a:endParaRPr lang="nn-NO" sz="2000">
              <a:latin typeface="Calibri" pitchFamily="34" charset="0"/>
            </a:endParaRPr>
          </a:p>
          <a:p>
            <a:r>
              <a:rPr lang="nn-NO" sz="2000">
                <a:latin typeface="Calibri" pitchFamily="34" charset="0"/>
              </a:rPr>
              <a:t>Ola Thori Kogstad,  fast medlem </a:t>
            </a:r>
          </a:p>
          <a:p>
            <a:r>
              <a:rPr lang="nn-NO" sz="2000">
                <a:latin typeface="Calibri" pitchFamily="34" charset="0"/>
              </a:rPr>
              <a:t>Åshild Haga, fast medlem</a:t>
            </a:r>
          </a:p>
          <a:p>
            <a:endParaRPr lang="nb-NO" sz="20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nb-NO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nb-NO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nb-NO" sz="2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kstSylinder 3"/>
          <p:cNvSpPr txBox="1">
            <a:spLocks noChangeArrowheads="1"/>
          </p:cNvSpPr>
          <p:nvPr/>
        </p:nvSpPr>
        <p:spPr bwMode="auto">
          <a:xfrm>
            <a:off x="1763713" y="1484313"/>
            <a:ext cx="6985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400">
                <a:latin typeface="Calibri" pitchFamily="34" charset="0"/>
              </a:rPr>
              <a:t>Fagutvalg for skole:</a:t>
            </a:r>
          </a:p>
          <a:p>
            <a:endParaRPr lang="nb-NO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Cathrine Govenius, Olsvik skole, Bergen – leder , gjenvalg 1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Bara Bjørgvinsdottir, Rådalslien sk. Bergen, medlem, gjenvalg – 2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Linda Hellingsæther, Trara sk. Fredrikstad, medlem, ny – 2 år</a:t>
            </a:r>
          </a:p>
          <a:p>
            <a:endParaRPr lang="nb-NO" sz="2000">
              <a:latin typeface="Calibri" pitchFamily="34" charset="0"/>
            </a:endParaRPr>
          </a:p>
          <a:p>
            <a:r>
              <a:rPr lang="nb-NO" sz="2000">
                <a:latin typeface="Calibri" pitchFamily="34" charset="0"/>
              </a:rPr>
              <a:t>Fra </a:t>
            </a:r>
            <a:r>
              <a:rPr lang="de-DE" sz="2000">
                <a:latin typeface="Calibri" pitchFamily="34" charset="0"/>
              </a:rPr>
              <a:t>Bibliotek-Systemer AS:</a:t>
            </a:r>
            <a:endParaRPr lang="nb-NO" sz="2000">
              <a:latin typeface="Calibri" pitchFamily="34" charset="0"/>
            </a:endParaRPr>
          </a:p>
          <a:p>
            <a:r>
              <a:rPr lang="nb-NO" sz="2000">
                <a:latin typeface="Calibri" pitchFamily="34" charset="0"/>
              </a:rPr>
              <a:t>Ola Thori Kogstad, fast medlem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kstSylinder 3"/>
          <p:cNvSpPr txBox="1">
            <a:spLocks noChangeArrowheads="1"/>
          </p:cNvSpPr>
          <p:nvPr/>
        </p:nvSpPr>
        <p:spPr bwMode="auto">
          <a:xfrm>
            <a:off x="1331913" y="1125538"/>
            <a:ext cx="5270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2400">
                <a:latin typeface="Calibri" pitchFamily="34" charset="0"/>
              </a:rPr>
              <a:t>Valgkomite: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Rigmor Haug, Larvik bibl., leder,  IPV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Kristin Flo, Arendal bibl., medlem, gjenvalg  -1 år</a:t>
            </a:r>
          </a:p>
          <a:p>
            <a:pPr>
              <a:buFont typeface="Arial" charset="0"/>
              <a:buChar char="•"/>
            </a:pPr>
            <a:r>
              <a:rPr lang="nb-NO" sz="2000">
                <a:latin typeface="Calibri" pitchFamily="34" charset="0"/>
              </a:rPr>
              <a:t>Stine Iren Ballovarre, Alta bibl., vara, ny - 2 år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321</Words>
  <Application>Microsoft Office PowerPoint</Application>
  <PresentationFormat>Skjermfremvisning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Utformingsmal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Office-tema</vt:lpstr>
      <vt:lpstr>Lysbilde 1</vt:lpstr>
      <vt:lpstr>Lysbilde 2</vt:lpstr>
      <vt:lpstr>Lysbilde 3</vt:lpstr>
      <vt:lpstr>Lysbilde 4</vt:lpstr>
      <vt:lpstr>Lysbilde 5</vt:lpstr>
      <vt:lpstr>Lysbilde 6</vt:lpstr>
      <vt:lpstr>Lysbilde 7</vt:lpstr>
      <vt:lpstr>Lysbilde 8</vt:lpstr>
    </vt:vector>
  </TitlesOfParts>
  <Company>IKT Agder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kfl</dc:creator>
  <cp:lastModifiedBy>Firmalisens</cp:lastModifiedBy>
  <cp:revision>17</cp:revision>
  <dcterms:created xsi:type="dcterms:W3CDTF">2014-04-29T12:39:28Z</dcterms:created>
  <dcterms:modified xsi:type="dcterms:W3CDTF">2014-05-14T11:52:53Z</dcterms:modified>
</cp:coreProperties>
</file>